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26"/>
  </p:notesMasterIdLst>
  <p:sldIdLst>
    <p:sldId id="259" r:id="rId2"/>
    <p:sldId id="280" r:id="rId3"/>
    <p:sldId id="283" r:id="rId4"/>
    <p:sldId id="284" r:id="rId5"/>
    <p:sldId id="261" r:id="rId6"/>
    <p:sldId id="265" r:id="rId7"/>
    <p:sldId id="279" r:id="rId8"/>
    <p:sldId id="281" r:id="rId9"/>
    <p:sldId id="282" r:id="rId10"/>
    <p:sldId id="266" r:id="rId11"/>
    <p:sldId id="268" r:id="rId12"/>
    <p:sldId id="269" r:id="rId13"/>
    <p:sldId id="270" r:id="rId14"/>
    <p:sldId id="271" r:id="rId15"/>
    <p:sldId id="264" r:id="rId16"/>
    <p:sldId id="272" r:id="rId17"/>
    <p:sldId id="275" r:id="rId18"/>
    <p:sldId id="273" r:id="rId19"/>
    <p:sldId id="274" r:id="rId20"/>
    <p:sldId id="287" r:id="rId21"/>
    <p:sldId id="286" r:id="rId22"/>
    <p:sldId id="285" r:id="rId23"/>
    <p:sldId id="278" r:id="rId24"/>
    <p:sldId id="277" r:id="rId25"/>
  </p:sldIdLst>
  <p:sldSz cx="9144000" cy="5143500" type="screen16x9"/>
  <p:notesSz cx="6858000" cy="9144000"/>
  <p:defaultTextStyle>
    <a:defPPr>
      <a:defRPr lang="de-DE"/>
    </a:defPPr>
    <a:lvl1pPr algn="ctr" rtl="0" fontAlgn="base">
      <a:spcBef>
        <a:spcPct val="0"/>
      </a:spcBef>
      <a:spcAft>
        <a:spcPct val="0"/>
      </a:spcAft>
      <a:defRPr b="1" kern="1200">
        <a:solidFill>
          <a:srgbClr val="FFFFFF"/>
        </a:solidFill>
        <a:latin typeface="Arial Narrow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b="1" kern="1200">
        <a:solidFill>
          <a:srgbClr val="FFFFFF"/>
        </a:solidFill>
        <a:latin typeface="Arial Narrow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b="1" kern="1200">
        <a:solidFill>
          <a:srgbClr val="FFFFFF"/>
        </a:solidFill>
        <a:latin typeface="Arial Narrow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b="1" kern="1200">
        <a:solidFill>
          <a:srgbClr val="FFFFFF"/>
        </a:solidFill>
        <a:latin typeface="Arial Narrow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b="1" kern="1200">
        <a:solidFill>
          <a:srgbClr val="FFFFFF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rgbClr val="FFFFFF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rgbClr val="FFFFFF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rgbClr val="FFFFFF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rgbClr val="FFFFFF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96">
          <p15:clr>
            <a:srgbClr val="A4A3A4"/>
          </p15:clr>
        </p15:guide>
        <p15:guide id="2" orient="horz" pos="496">
          <p15:clr>
            <a:srgbClr val="A4A3A4"/>
          </p15:clr>
        </p15:guide>
        <p15:guide id="3" orient="horz" pos="1013">
          <p15:clr>
            <a:srgbClr val="A4A3A4"/>
          </p15:clr>
        </p15:guide>
        <p15:guide id="4" orient="horz" pos="1134">
          <p15:clr>
            <a:srgbClr val="A4A3A4"/>
          </p15:clr>
        </p15:guide>
        <p15:guide id="5" orient="horz" pos="239">
          <p15:clr>
            <a:srgbClr val="A4A3A4"/>
          </p15:clr>
        </p15:guide>
        <p15:guide id="6" pos="3424">
          <p15:clr>
            <a:srgbClr val="A4A3A4"/>
          </p15:clr>
        </p15:guide>
        <p15:guide id="7" pos="4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B7C"/>
    <a:srgbClr val="1D3569"/>
    <a:srgbClr val="FF0066"/>
    <a:srgbClr val="FDE7D0"/>
    <a:srgbClr val="0DFF01"/>
    <a:srgbClr val="262626"/>
    <a:srgbClr val="3A3A3A"/>
    <a:srgbClr val="EF7F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D6AE99-5F37-4117-A0F1-DAA0B6E7CA2F}" v="1061" dt="2019-11-03T17:59:52.314"/>
    <p1510:client id="{15C31902-B0E3-4C0D-B79E-3D09EDD9A882}" v="1335" dt="2019-11-05T16:25:17.865"/>
    <p1510:client id="{46A5B49F-5AE0-4B74-A96E-5FE6FA6E9AEA}" v="41" dt="2019-11-07T15:36:33.776"/>
    <p1510:client id="{5737AF4E-7F92-4B88-99DD-CCF354BFEF2C}" v="934" dt="2019-11-06T15:38:18.273"/>
    <p1510:client id="{E11E826D-2DFA-4C89-BB36-6151FC11C546}" v="2209" dt="2019-11-04T19:09:30.4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2784" autoAdjust="0"/>
    <p:restoredTop sz="74097" autoAdjust="0"/>
  </p:normalViewPr>
  <p:slideViewPr>
    <p:cSldViewPr snapToGrid="0">
      <p:cViewPr varScale="1">
        <p:scale>
          <a:sx n="148" d="100"/>
          <a:sy n="148" d="100"/>
        </p:scale>
        <p:origin x="126" y="462"/>
      </p:cViewPr>
      <p:guideLst>
        <p:guide orient="horz" pos="1096"/>
        <p:guide orient="horz" pos="496"/>
        <p:guide orient="horz" pos="1013"/>
        <p:guide orient="horz" pos="1134"/>
        <p:guide orient="horz" pos="239"/>
        <p:guide pos="3424"/>
        <p:guide pos="467"/>
      </p:guideLst>
    </p:cSldViewPr>
  </p:slideViewPr>
  <p:outlineViewPr>
    <p:cViewPr>
      <p:scale>
        <a:sx n="25" d="100"/>
        <a:sy n="25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udia Böhm" userId="9c4ff842be4d07fb" providerId="Windows Live" clId="Web-{15C31902-B0E3-4C0D-B79E-3D09EDD9A882}"/>
    <pc:docChg chg="addSld delSld modSld">
      <pc:chgData name="Claudia Böhm" userId="9c4ff842be4d07fb" providerId="Windows Live" clId="Web-{15C31902-B0E3-4C0D-B79E-3D09EDD9A882}" dt="2019-11-05T16:25:17.865" v="1287" actId="1076"/>
      <pc:docMkLst>
        <pc:docMk/>
      </pc:docMkLst>
      <pc:sldChg chg="modSp">
        <pc:chgData name="Claudia Böhm" userId="9c4ff842be4d07fb" providerId="Windows Live" clId="Web-{15C31902-B0E3-4C0D-B79E-3D09EDD9A882}" dt="2019-11-05T16:21:50.847" v="1247" actId="14100"/>
        <pc:sldMkLst>
          <pc:docMk/>
          <pc:sldMk cId="1825590565" sldId="265"/>
        </pc:sldMkLst>
        <pc:picChg chg="mod">
          <ac:chgData name="Claudia Böhm" userId="9c4ff842be4d07fb" providerId="Windows Live" clId="Web-{15C31902-B0E3-4C0D-B79E-3D09EDD9A882}" dt="2019-11-05T16:21:50.847" v="1247" actId="14100"/>
          <ac:picMkLst>
            <pc:docMk/>
            <pc:sldMk cId="1825590565" sldId="265"/>
            <ac:picMk id="10" creationId="{E56573F1-D88A-45FE-920F-125F17BE6399}"/>
          </ac:picMkLst>
        </pc:picChg>
      </pc:sldChg>
      <pc:sldChg chg="delSp modSp">
        <pc:chgData name="Claudia Böhm" userId="9c4ff842be4d07fb" providerId="Windows Live" clId="Web-{15C31902-B0E3-4C0D-B79E-3D09EDD9A882}" dt="2019-11-05T16:24:30.927" v="1279" actId="1076"/>
        <pc:sldMkLst>
          <pc:docMk/>
          <pc:sldMk cId="429283271" sldId="273"/>
        </pc:sldMkLst>
        <pc:spChg chg="mod">
          <ac:chgData name="Claudia Böhm" userId="9c4ff842be4d07fb" providerId="Windows Live" clId="Web-{15C31902-B0E3-4C0D-B79E-3D09EDD9A882}" dt="2019-11-05T16:23:07.520" v="1255" actId="1076"/>
          <ac:spMkLst>
            <pc:docMk/>
            <pc:sldMk cId="429283271" sldId="273"/>
            <ac:spMk id="3" creationId="{84F7E2F9-3F21-4A2E-9C91-41FABE93A9F3}"/>
          </ac:spMkLst>
        </pc:spChg>
        <pc:spChg chg="mod">
          <ac:chgData name="Claudia Böhm" userId="9c4ff842be4d07fb" providerId="Windows Live" clId="Web-{15C31902-B0E3-4C0D-B79E-3D09EDD9A882}" dt="2019-11-05T16:23:31.786" v="1264" actId="14100"/>
          <ac:spMkLst>
            <pc:docMk/>
            <pc:sldMk cId="429283271" sldId="273"/>
            <ac:spMk id="9" creationId="{59FFD185-4E99-41F6-824D-57FF882E4DB7}"/>
          </ac:spMkLst>
        </pc:spChg>
        <pc:spChg chg="mod ord">
          <ac:chgData name="Claudia Böhm" userId="9c4ff842be4d07fb" providerId="Windows Live" clId="Web-{15C31902-B0E3-4C0D-B79E-3D09EDD9A882}" dt="2019-11-05T16:23:18.489" v="1259"/>
          <ac:spMkLst>
            <pc:docMk/>
            <pc:sldMk cId="429283271" sldId="273"/>
            <ac:spMk id="11" creationId="{F18CFDF9-7183-4179-8850-2E2B39E6DFC3}"/>
          </ac:spMkLst>
        </pc:spChg>
        <pc:spChg chg="mod">
          <ac:chgData name="Claudia Böhm" userId="9c4ff842be4d07fb" providerId="Windows Live" clId="Web-{15C31902-B0E3-4C0D-B79E-3D09EDD9A882}" dt="2019-11-05T16:23:33.583" v="1265" actId="14100"/>
          <ac:spMkLst>
            <pc:docMk/>
            <pc:sldMk cId="429283271" sldId="273"/>
            <ac:spMk id="25" creationId="{98601CA0-C444-4F04-B802-F8527472BD5A}"/>
          </ac:spMkLst>
        </pc:spChg>
        <pc:picChg chg="mod">
          <ac:chgData name="Claudia Böhm" userId="9c4ff842be4d07fb" providerId="Windows Live" clId="Web-{15C31902-B0E3-4C0D-B79E-3D09EDD9A882}" dt="2019-11-05T16:24:30.927" v="1279" actId="1076"/>
          <ac:picMkLst>
            <pc:docMk/>
            <pc:sldMk cId="429283271" sldId="273"/>
            <ac:picMk id="8" creationId="{CC20EAF0-475F-4E51-910F-1B364FE3EA5B}"/>
          </ac:picMkLst>
        </pc:picChg>
        <pc:picChg chg="mod">
          <ac:chgData name="Claudia Böhm" userId="9c4ff842be4d07fb" providerId="Windows Live" clId="Web-{15C31902-B0E3-4C0D-B79E-3D09EDD9A882}" dt="2019-11-05T16:24:30.880" v="1277" actId="1076"/>
          <ac:picMkLst>
            <pc:docMk/>
            <pc:sldMk cId="429283271" sldId="273"/>
            <ac:picMk id="12" creationId="{517F9ADC-A25A-4126-B703-2E74F0129D93}"/>
          </ac:picMkLst>
        </pc:picChg>
        <pc:picChg chg="mod">
          <ac:chgData name="Claudia Böhm" userId="9c4ff842be4d07fb" providerId="Windows Live" clId="Web-{15C31902-B0E3-4C0D-B79E-3D09EDD9A882}" dt="2019-11-05T16:24:30.911" v="1278" actId="1076"/>
          <ac:picMkLst>
            <pc:docMk/>
            <pc:sldMk cId="429283271" sldId="273"/>
            <ac:picMk id="16" creationId="{C71E9450-A1AB-4ABA-BADD-6464232CBE1E}"/>
          </ac:picMkLst>
        </pc:picChg>
        <pc:picChg chg="del">
          <ac:chgData name="Claudia Böhm" userId="9c4ff842be4d07fb" providerId="Windows Live" clId="Web-{15C31902-B0E3-4C0D-B79E-3D09EDD9A882}" dt="2019-11-05T16:23:45.020" v="1266"/>
          <ac:picMkLst>
            <pc:docMk/>
            <pc:sldMk cId="429283271" sldId="273"/>
            <ac:picMk id="22" creationId="{EC547698-CBD8-436E-BDBE-683F1F3F396E}"/>
          </ac:picMkLst>
        </pc:picChg>
      </pc:sldChg>
      <pc:sldChg chg="delSp modSp">
        <pc:chgData name="Claudia Böhm" userId="9c4ff842be4d07fb" providerId="Windows Live" clId="Web-{15C31902-B0E3-4C0D-B79E-3D09EDD9A882}" dt="2019-11-05T16:25:17.865" v="1287" actId="1076"/>
        <pc:sldMkLst>
          <pc:docMk/>
          <pc:sldMk cId="2142571757" sldId="274"/>
        </pc:sldMkLst>
        <pc:spChg chg="mod">
          <ac:chgData name="Claudia Böhm" userId="9c4ff842be4d07fb" providerId="Windows Live" clId="Web-{15C31902-B0E3-4C0D-B79E-3D09EDD9A882}" dt="2019-11-05T16:25:17.865" v="1286" actId="1076"/>
          <ac:spMkLst>
            <pc:docMk/>
            <pc:sldMk cId="2142571757" sldId="274"/>
            <ac:spMk id="3" creationId="{786FAEAC-D716-4EB5-9EE3-6E56815BF846}"/>
          </ac:spMkLst>
        </pc:spChg>
        <pc:spChg chg="mod">
          <ac:chgData name="Claudia Böhm" userId="9c4ff842be4d07fb" providerId="Windows Live" clId="Web-{15C31902-B0E3-4C0D-B79E-3D09EDD9A882}" dt="2019-11-05T16:25:17.865" v="1287" actId="1076"/>
          <ac:spMkLst>
            <pc:docMk/>
            <pc:sldMk cId="2142571757" sldId="274"/>
            <ac:spMk id="7" creationId="{CA04F789-3D89-45A2-BDFB-BE61676A7E71}"/>
          </ac:spMkLst>
        </pc:spChg>
        <pc:picChg chg="mod ord">
          <ac:chgData name="Claudia Böhm" userId="9c4ff842be4d07fb" providerId="Windows Live" clId="Web-{15C31902-B0E3-4C0D-B79E-3D09EDD9A882}" dt="2019-11-05T16:24:58.740" v="1285" actId="1076"/>
          <ac:picMkLst>
            <pc:docMk/>
            <pc:sldMk cId="2142571757" sldId="274"/>
            <ac:picMk id="10" creationId="{3BDC4584-DFA6-4A7D-9726-73E2217E0DD4}"/>
          </ac:picMkLst>
        </pc:picChg>
        <pc:picChg chg="mod">
          <ac:chgData name="Claudia Böhm" userId="9c4ff842be4d07fb" providerId="Windows Live" clId="Web-{15C31902-B0E3-4C0D-B79E-3D09EDD9A882}" dt="2019-11-05T16:24:58.693" v="1284" actId="1076"/>
          <ac:picMkLst>
            <pc:docMk/>
            <pc:sldMk cId="2142571757" sldId="274"/>
            <ac:picMk id="12" creationId="{0127A3E8-3B9E-462F-93CE-7A1031BC5FE4}"/>
          </ac:picMkLst>
        </pc:picChg>
        <pc:picChg chg="del">
          <ac:chgData name="Claudia Böhm" userId="9c4ff842be4d07fb" providerId="Windows Live" clId="Web-{15C31902-B0E3-4C0D-B79E-3D09EDD9A882}" dt="2019-11-05T16:19:57.002" v="1225"/>
          <ac:picMkLst>
            <pc:docMk/>
            <pc:sldMk cId="2142571757" sldId="274"/>
            <ac:picMk id="14" creationId="{B208B9BC-B572-4AEB-B5B2-660EFCEF3D5C}"/>
          </ac:picMkLst>
        </pc:picChg>
      </pc:sldChg>
      <pc:sldChg chg="delSp del">
        <pc:chgData name="Claudia Böhm" userId="9c4ff842be4d07fb" providerId="Windows Live" clId="Web-{15C31902-B0E3-4C0D-B79E-3D09EDD9A882}" dt="2019-11-05T16:17:53.469" v="1207"/>
        <pc:sldMkLst>
          <pc:docMk/>
          <pc:sldMk cId="2426741986" sldId="276"/>
        </pc:sldMkLst>
        <pc:picChg chg="del">
          <ac:chgData name="Claudia Böhm" userId="9c4ff842be4d07fb" providerId="Windows Live" clId="Web-{15C31902-B0E3-4C0D-B79E-3D09EDD9A882}" dt="2019-11-05T16:08:55.634" v="1115"/>
          <ac:picMkLst>
            <pc:docMk/>
            <pc:sldMk cId="2426741986" sldId="276"/>
            <ac:picMk id="9" creationId="{B7FDFF8D-23FD-41A8-A732-E3166F63A079}"/>
          </ac:picMkLst>
        </pc:picChg>
      </pc:sldChg>
      <pc:sldChg chg="modSp">
        <pc:chgData name="Claudia Böhm" userId="9c4ff842be4d07fb" providerId="Windows Live" clId="Web-{15C31902-B0E3-4C0D-B79E-3D09EDD9A882}" dt="2019-11-05T16:16:28.406" v="1200" actId="1076"/>
        <pc:sldMkLst>
          <pc:docMk/>
          <pc:sldMk cId="2181525652" sldId="278"/>
        </pc:sldMkLst>
        <pc:spChg chg="mod">
          <ac:chgData name="Claudia Böhm" userId="9c4ff842be4d07fb" providerId="Windows Live" clId="Web-{15C31902-B0E3-4C0D-B79E-3D09EDD9A882}" dt="2019-11-05T16:16:24.923" v="1198" actId="1076"/>
          <ac:spMkLst>
            <pc:docMk/>
            <pc:sldMk cId="2181525652" sldId="278"/>
            <ac:spMk id="5" creationId="{47F51889-8B31-4FD5-9B3A-D2021AEDFF75}"/>
          </ac:spMkLst>
        </pc:spChg>
        <pc:spChg chg="mod">
          <ac:chgData name="Claudia Böhm" userId="9c4ff842be4d07fb" providerId="Windows Live" clId="Web-{15C31902-B0E3-4C0D-B79E-3D09EDD9A882}" dt="2019-11-05T16:16:13.452" v="1196" actId="14100"/>
          <ac:spMkLst>
            <pc:docMk/>
            <pc:sldMk cId="2181525652" sldId="278"/>
            <ac:spMk id="7" creationId="{396FC29C-AFE2-48EC-B47F-A42F99E09F65}"/>
          </ac:spMkLst>
        </pc:spChg>
        <pc:spChg chg="mod">
          <ac:chgData name="Claudia Böhm" userId="9c4ff842be4d07fb" providerId="Windows Live" clId="Web-{15C31902-B0E3-4C0D-B79E-3D09EDD9A882}" dt="2019-11-05T16:16:26.562" v="1199" actId="1076"/>
          <ac:spMkLst>
            <pc:docMk/>
            <pc:sldMk cId="2181525652" sldId="278"/>
            <ac:spMk id="8" creationId="{619A31CF-3AF9-4EFE-B07A-9113114CFFE0}"/>
          </ac:spMkLst>
        </pc:spChg>
        <pc:spChg chg="mod">
          <ac:chgData name="Claudia Böhm" userId="9c4ff842be4d07fb" providerId="Windows Live" clId="Web-{15C31902-B0E3-4C0D-B79E-3D09EDD9A882}" dt="2019-11-05T16:16:28.406" v="1200" actId="1076"/>
          <ac:spMkLst>
            <pc:docMk/>
            <pc:sldMk cId="2181525652" sldId="278"/>
            <ac:spMk id="9" creationId="{3BEDBD23-AF58-42D9-BBD4-A2C015289E38}"/>
          </ac:spMkLst>
        </pc:spChg>
        <pc:spChg chg="mod">
          <ac:chgData name="Claudia Böhm" userId="9c4ff842be4d07fb" providerId="Windows Live" clId="Web-{15C31902-B0E3-4C0D-B79E-3D09EDD9A882}" dt="2019-11-05T16:15:26.827" v="1183" actId="14100"/>
          <ac:spMkLst>
            <pc:docMk/>
            <pc:sldMk cId="2181525652" sldId="278"/>
            <ac:spMk id="10" creationId="{C092DA8F-A094-4FDA-B998-BEE43E5BB381}"/>
          </ac:spMkLst>
        </pc:spChg>
        <pc:spChg chg="mod">
          <ac:chgData name="Claudia Böhm" userId="9c4ff842be4d07fb" providerId="Windows Live" clId="Web-{15C31902-B0E3-4C0D-B79E-3D09EDD9A882}" dt="2019-11-05T16:16:22.780" v="1197" actId="1076"/>
          <ac:spMkLst>
            <pc:docMk/>
            <pc:sldMk cId="2181525652" sldId="278"/>
            <ac:spMk id="11" creationId="{5C9A47B8-B2C1-4F27-84FE-755A5700D171}"/>
          </ac:spMkLst>
        </pc:spChg>
        <pc:picChg chg="mod">
          <ac:chgData name="Claudia Böhm" userId="9c4ff842be4d07fb" providerId="Windows Live" clId="Web-{15C31902-B0E3-4C0D-B79E-3D09EDD9A882}" dt="2019-11-05T16:15:08.420" v="1182" actId="1076"/>
          <ac:picMkLst>
            <pc:docMk/>
            <pc:sldMk cId="2181525652" sldId="278"/>
            <ac:picMk id="4" creationId="{009FC0A5-9DE9-4B85-A92E-3663733F815A}"/>
          </ac:picMkLst>
        </pc:picChg>
      </pc:sldChg>
      <pc:sldChg chg="modSp">
        <pc:chgData name="Claudia Böhm" userId="9c4ff842be4d07fb" providerId="Windows Live" clId="Web-{15C31902-B0E3-4C0D-B79E-3D09EDD9A882}" dt="2019-11-05T16:21:11.800" v="1245" actId="1076"/>
        <pc:sldMkLst>
          <pc:docMk/>
          <pc:sldMk cId="549999519" sldId="285"/>
        </pc:sldMkLst>
        <pc:spChg chg="mod ord">
          <ac:chgData name="Claudia Böhm" userId="9c4ff842be4d07fb" providerId="Windows Live" clId="Web-{15C31902-B0E3-4C0D-B79E-3D09EDD9A882}" dt="2019-11-05T16:21:04.878" v="1243" actId="1076"/>
          <ac:spMkLst>
            <pc:docMk/>
            <pc:sldMk cId="549999519" sldId="285"/>
            <ac:spMk id="7" creationId="{96E4F470-D8F9-4033-91B6-DABB626D334E}"/>
          </ac:spMkLst>
        </pc:spChg>
        <pc:spChg chg="mod">
          <ac:chgData name="Claudia Böhm" userId="9c4ff842be4d07fb" providerId="Windows Live" clId="Web-{15C31902-B0E3-4C0D-B79E-3D09EDD9A882}" dt="2019-11-05T16:21:11.800" v="1245" actId="1076"/>
          <ac:spMkLst>
            <pc:docMk/>
            <pc:sldMk cId="549999519" sldId="285"/>
            <ac:spMk id="10" creationId="{C455EC9A-792C-4217-98C1-C995CA46F753}"/>
          </ac:spMkLst>
        </pc:spChg>
        <pc:spChg chg="mod">
          <ac:chgData name="Claudia Böhm" userId="9c4ff842be4d07fb" providerId="Windows Live" clId="Web-{15C31902-B0E3-4C0D-B79E-3D09EDD9A882}" dt="2019-11-05T16:21:08.315" v="1244" actId="1076"/>
          <ac:spMkLst>
            <pc:docMk/>
            <pc:sldMk cId="549999519" sldId="285"/>
            <ac:spMk id="11" creationId="{2388C3A7-F5FE-4564-8F3A-7D2ACC3BB2BA}"/>
          </ac:spMkLst>
        </pc:spChg>
        <pc:spChg chg="mod">
          <ac:chgData name="Claudia Böhm" userId="9c4ff842be4d07fb" providerId="Windows Live" clId="Web-{15C31902-B0E3-4C0D-B79E-3D09EDD9A882}" dt="2019-11-05T16:21:04.831" v="1241" actId="1076"/>
          <ac:spMkLst>
            <pc:docMk/>
            <pc:sldMk cId="549999519" sldId="285"/>
            <ac:spMk id="12" creationId="{AEB0610E-F0F7-4162-BC9F-EA50B1308965}"/>
          </ac:spMkLst>
        </pc:spChg>
        <pc:picChg chg="mod">
          <ac:chgData name="Claudia Böhm" userId="9c4ff842be4d07fb" providerId="Windows Live" clId="Web-{15C31902-B0E3-4C0D-B79E-3D09EDD9A882}" dt="2019-11-05T16:21:04.863" v="1242" actId="1076"/>
          <ac:picMkLst>
            <pc:docMk/>
            <pc:sldMk cId="549999519" sldId="285"/>
            <ac:picMk id="14" creationId="{2D1842D2-E742-4844-A894-D98EF7B0E14E}"/>
          </ac:picMkLst>
        </pc:picChg>
      </pc:sldChg>
      <pc:sldChg chg="addSp delSp modSp new">
        <pc:chgData name="Claudia Böhm" userId="9c4ff842be4d07fb" providerId="Windows Live" clId="Web-{15C31902-B0E3-4C0D-B79E-3D09EDD9A882}" dt="2019-11-05T16:02:25.332" v="1108" actId="1076"/>
        <pc:sldMkLst>
          <pc:docMk/>
          <pc:sldMk cId="2640780426" sldId="286"/>
        </pc:sldMkLst>
        <pc:spChg chg="mod">
          <ac:chgData name="Claudia Böhm" userId="9c4ff842be4d07fb" providerId="Windows Live" clId="Web-{15C31902-B0E3-4C0D-B79E-3D09EDD9A882}" dt="2019-11-05T15:47:59.602" v="885" actId="20577"/>
          <ac:spMkLst>
            <pc:docMk/>
            <pc:sldMk cId="2640780426" sldId="286"/>
            <ac:spMk id="2" creationId="{8F3B3C2D-14FB-455F-A529-74F702FDCE48}"/>
          </ac:spMkLst>
        </pc:spChg>
        <pc:spChg chg="del">
          <ac:chgData name="Claudia Böhm" userId="9c4ff842be4d07fb" providerId="Windows Live" clId="Web-{15C31902-B0E3-4C0D-B79E-3D09EDD9A882}" dt="2019-11-05T15:04:05.569" v="33"/>
          <ac:spMkLst>
            <pc:docMk/>
            <pc:sldMk cId="2640780426" sldId="286"/>
            <ac:spMk id="3" creationId="{95150769-6099-4D95-9125-A148E149046B}"/>
          </ac:spMkLst>
        </pc:spChg>
        <pc:spChg chg="add mod">
          <ac:chgData name="Claudia Böhm" userId="9c4ff842be4d07fb" providerId="Windows Live" clId="Web-{15C31902-B0E3-4C0D-B79E-3D09EDD9A882}" dt="2019-11-05T15:45:41.053" v="855" actId="1076"/>
          <ac:spMkLst>
            <pc:docMk/>
            <pc:sldMk cId="2640780426" sldId="286"/>
            <ac:spMk id="4" creationId="{761DC8D9-45B8-4E94-97BF-8540F6AEB82B}"/>
          </ac:spMkLst>
        </pc:spChg>
        <pc:spChg chg="add mod">
          <ac:chgData name="Claudia Böhm" userId="9c4ff842be4d07fb" providerId="Windows Live" clId="Web-{15C31902-B0E3-4C0D-B79E-3D09EDD9A882}" dt="2019-11-05T15:47:26.039" v="875" actId="1076"/>
          <ac:spMkLst>
            <pc:docMk/>
            <pc:sldMk cId="2640780426" sldId="286"/>
            <ac:spMk id="5" creationId="{07A47F8B-F2DE-4A3D-A542-9B2CC54BD1DD}"/>
          </ac:spMkLst>
        </pc:spChg>
        <pc:spChg chg="add mod">
          <ac:chgData name="Claudia Böhm" userId="9c4ff842be4d07fb" providerId="Windows Live" clId="Web-{15C31902-B0E3-4C0D-B79E-3D09EDD9A882}" dt="2019-11-05T15:47:01.805" v="867" actId="1076"/>
          <ac:spMkLst>
            <pc:docMk/>
            <pc:sldMk cId="2640780426" sldId="286"/>
            <ac:spMk id="6" creationId="{32B270F3-61A5-4FFC-98CE-9FDB47EE231A}"/>
          </ac:spMkLst>
        </pc:spChg>
        <pc:spChg chg="add mod">
          <ac:chgData name="Claudia Böhm" userId="9c4ff842be4d07fb" providerId="Windows Live" clId="Web-{15C31902-B0E3-4C0D-B79E-3D09EDD9A882}" dt="2019-11-05T15:52:57.168" v="906" actId="20577"/>
          <ac:spMkLst>
            <pc:docMk/>
            <pc:sldMk cId="2640780426" sldId="286"/>
            <ac:spMk id="7" creationId="{11836D39-062B-4EAD-A226-1500DF5362A8}"/>
          </ac:spMkLst>
        </pc:spChg>
        <pc:spChg chg="add del mod">
          <ac:chgData name="Claudia Böhm" userId="9c4ff842be4d07fb" providerId="Windows Live" clId="Web-{15C31902-B0E3-4C0D-B79E-3D09EDD9A882}" dt="2019-11-05T15:08:11.369" v="121"/>
          <ac:spMkLst>
            <pc:docMk/>
            <pc:sldMk cId="2640780426" sldId="286"/>
            <ac:spMk id="8" creationId="{018228CD-2244-490A-88A5-EBE6B51D8230}"/>
          </ac:spMkLst>
        </pc:spChg>
        <pc:spChg chg="add del mod">
          <ac:chgData name="Claudia Böhm" userId="9c4ff842be4d07fb" providerId="Windows Live" clId="Web-{15C31902-B0E3-4C0D-B79E-3D09EDD9A882}" dt="2019-11-05T15:08:10.697" v="120"/>
          <ac:spMkLst>
            <pc:docMk/>
            <pc:sldMk cId="2640780426" sldId="286"/>
            <ac:spMk id="9" creationId="{54947D42-28AE-485D-9283-4E33B6D31F3E}"/>
          </ac:spMkLst>
        </pc:spChg>
        <pc:spChg chg="add del mod">
          <ac:chgData name="Claudia Böhm" userId="9c4ff842be4d07fb" providerId="Windows Live" clId="Web-{15C31902-B0E3-4C0D-B79E-3D09EDD9A882}" dt="2019-11-05T15:45:31.163" v="849" actId="1076"/>
          <ac:spMkLst>
            <pc:docMk/>
            <pc:sldMk cId="2640780426" sldId="286"/>
            <ac:spMk id="10" creationId="{86B4F580-BD62-4B11-A77C-A8823BE76D0C}"/>
          </ac:spMkLst>
        </pc:spChg>
        <pc:spChg chg="add mod">
          <ac:chgData name="Claudia Böhm" userId="9c4ff842be4d07fb" providerId="Windows Live" clId="Web-{15C31902-B0E3-4C0D-B79E-3D09EDD9A882}" dt="2019-11-05T15:44:58.600" v="837" actId="1076"/>
          <ac:spMkLst>
            <pc:docMk/>
            <pc:sldMk cId="2640780426" sldId="286"/>
            <ac:spMk id="11" creationId="{09508EE5-B09A-4074-8F5C-D1FD059AEE9F}"/>
          </ac:spMkLst>
        </pc:spChg>
        <pc:spChg chg="add mod">
          <ac:chgData name="Claudia Böhm" userId="9c4ff842be4d07fb" providerId="Windows Live" clId="Web-{15C31902-B0E3-4C0D-B79E-3D09EDD9A882}" dt="2019-11-05T16:01:38.222" v="1097" actId="20577"/>
          <ac:spMkLst>
            <pc:docMk/>
            <pc:sldMk cId="2640780426" sldId="286"/>
            <ac:spMk id="12" creationId="{1C73C3CB-E921-4743-8BC9-EB66EF98E72B}"/>
          </ac:spMkLst>
        </pc:spChg>
        <pc:spChg chg="add mod">
          <ac:chgData name="Claudia Böhm" userId="9c4ff842be4d07fb" providerId="Windows Live" clId="Web-{15C31902-B0E3-4C0D-B79E-3D09EDD9A882}" dt="2019-11-05T15:45:33.194" v="850" actId="1076"/>
          <ac:spMkLst>
            <pc:docMk/>
            <pc:sldMk cId="2640780426" sldId="286"/>
            <ac:spMk id="13" creationId="{0380CCE8-02D6-4B2B-86A4-7494661974FE}"/>
          </ac:spMkLst>
        </pc:spChg>
        <pc:spChg chg="add mod">
          <ac:chgData name="Claudia Böhm" userId="9c4ff842be4d07fb" providerId="Windows Live" clId="Web-{15C31902-B0E3-4C0D-B79E-3D09EDD9A882}" dt="2019-11-05T16:02:25.332" v="1108" actId="1076"/>
          <ac:spMkLst>
            <pc:docMk/>
            <pc:sldMk cId="2640780426" sldId="286"/>
            <ac:spMk id="14" creationId="{E6116DD1-E411-4DCE-BDC0-D31606D7C8C7}"/>
          </ac:spMkLst>
        </pc:spChg>
        <pc:spChg chg="add mod">
          <ac:chgData name="Claudia Böhm" userId="9c4ff842be4d07fb" providerId="Windows Live" clId="Web-{15C31902-B0E3-4C0D-B79E-3D09EDD9A882}" dt="2019-11-05T15:44:05.849" v="819" actId="1076"/>
          <ac:spMkLst>
            <pc:docMk/>
            <pc:sldMk cId="2640780426" sldId="286"/>
            <ac:spMk id="15" creationId="{36F5FE6D-E9B8-431B-8BAF-E5C3C99F0A3B}"/>
          </ac:spMkLst>
        </pc:spChg>
        <pc:spChg chg="add mod">
          <ac:chgData name="Claudia Böhm" userId="9c4ff842be4d07fb" providerId="Windows Live" clId="Web-{15C31902-B0E3-4C0D-B79E-3D09EDD9A882}" dt="2019-11-05T15:47:19.523" v="870" actId="1076"/>
          <ac:spMkLst>
            <pc:docMk/>
            <pc:sldMk cId="2640780426" sldId="286"/>
            <ac:spMk id="16" creationId="{0AE17FB4-9897-4707-ACB2-7343D5D659C2}"/>
          </ac:spMkLst>
        </pc:spChg>
        <pc:spChg chg="add mod">
          <ac:chgData name="Claudia Böhm" userId="9c4ff842be4d07fb" providerId="Windows Live" clId="Web-{15C31902-B0E3-4C0D-B79E-3D09EDD9A882}" dt="2019-11-05T16:01:59.160" v="1103" actId="1076"/>
          <ac:spMkLst>
            <pc:docMk/>
            <pc:sldMk cId="2640780426" sldId="286"/>
            <ac:spMk id="17" creationId="{5919A1D2-5A9A-49A2-BFE1-DF7406C45960}"/>
          </ac:spMkLst>
        </pc:spChg>
        <pc:spChg chg="add mod">
          <ac:chgData name="Claudia Böhm" userId="9c4ff842be4d07fb" providerId="Windows Live" clId="Web-{15C31902-B0E3-4C0D-B79E-3D09EDD9A882}" dt="2019-11-05T16:02:03.035" v="1105" actId="1076"/>
          <ac:spMkLst>
            <pc:docMk/>
            <pc:sldMk cId="2640780426" sldId="286"/>
            <ac:spMk id="18" creationId="{FCF2A2D4-AD19-4318-A0AD-83503F6532C2}"/>
          </ac:spMkLst>
        </pc:spChg>
        <pc:spChg chg="add mod">
          <ac:chgData name="Claudia Böhm" userId="9c4ff842be4d07fb" providerId="Windows Live" clId="Web-{15C31902-B0E3-4C0D-B79E-3D09EDD9A882}" dt="2019-11-05T15:47:19.367" v="868" actId="1076"/>
          <ac:spMkLst>
            <pc:docMk/>
            <pc:sldMk cId="2640780426" sldId="286"/>
            <ac:spMk id="19" creationId="{1C6A854A-4C00-4CD1-8128-444D87C277F8}"/>
          </ac:spMkLst>
        </pc:spChg>
        <pc:spChg chg="add mod">
          <ac:chgData name="Claudia Böhm" userId="9c4ff842be4d07fb" providerId="Windows Live" clId="Web-{15C31902-B0E3-4C0D-B79E-3D09EDD9A882}" dt="2019-11-05T16:02:11.567" v="1107" actId="688"/>
          <ac:spMkLst>
            <pc:docMk/>
            <pc:sldMk cId="2640780426" sldId="286"/>
            <ac:spMk id="20" creationId="{4BD9600B-16D7-4975-B3BA-0BB062FE5E52}"/>
          </ac:spMkLst>
        </pc:spChg>
        <pc:spChg chg="add mod">
          <ac:chgData name="Claudia Böhm" userId="9c4ff842be4d07fb" providerId="Windows Live" clId="Web-{15C31902-B0E3-4C0D-B79E-3D09EDD9A882}" dt="2019-11-05T15:58:26.345" v="1029" actId="1076"/>
          <ac:spMkLst>
            <pc:docMk/>
            <pc:sldMk cId="2640780426" sldId="286"/>
            <ac:spMk id="21" creationId="{17BFA534-A6EC-4EFF-BA81-EE0659A9E656}"/>
          </ac:spMkLst>
        </pc:spChg>
        <pc:spChg chg="add mod">
          <ac:chgData name="Claudia Böhm" userId="9c4ff842be4d07fb" providerId="Windows Live" clId="Web-{15C31902-B0E3-4C0D-B79E-3D09EDD9A882}" dt="2019-11-05T15:45:35.225" v="851" actId="1076"/>
          <ac:spMkLst>
            <pc:docMk/>
            <pc:sldMk cId="2640780426" sldId="286"/>
            <ac:spMk id="22" creationId="{F5FC8852-5111-43DD-B8F6-790B624B1B68}"/>
          </ac:spMkLst>
        </pc:spChg>
        <pc:spChg chg="add mod">
          <ac:chgData name="Claudia Böhm" userId="9c4ff842be4d07fb" providerId="Windows Live" clId="Web-{15C31902-B0E3-4C0D-B79E-3D09EDD9A882}" dt="2019-11-05T15:45:40.101" v="854" actId="1076"/>
          <ac:spMkLst>
            <pc:docMk/>
            <pc:sldMk cId="2640780426" sldId="286"/>
            <ac:spMk id="23" creationId="{436C316E-FF29-4E12-AA6D-061CBA1FE0D4}"/>
          </ac:spMkLst>
        </pc:spChg>
        <pc:spChg chg="add mod ord">
          <ac:chgData name="Claudia Böhm" userId="9c4ff842be4d07fb" providerId="Windows Live" clId="Web-{15C31902-B0E3-4C0D-B79E-3D09EDD9A882}" dt="2019-11-05T15:46:17.226" v="862" actId="1076"/>
          <ac:spMkLst>
            <pc:docMk/>
            <pc:sldMk cId="2640780426" sldId="286"/>
            <ac:spMk id="24" creationId="{B5DDD9F5-92DA-43E6-9CA4-7CB56B1BB955}"/>
          </ac:spMkLst>
        </pc:spChg>
        <pc:spChg chg="add mod">
          <ac:chgData name="Claudia Böhm" userId="9c4ff842be4d07fb" providerId="Windows Live" clId="Web-{15C31902-B0E3-4C0D-B79E-3D09EDD9A882}" dt="2019-11-05T16:02:05.754" v="1106" actId="1076"/>
          <ac:spMkLst>
            <pc:docMk/>
            <pc:sldMk cId="2640780426" sldId="286"/>
            <ac:spMk id="25" creationId="{4BA4FD1D-D96D-4BF7-B180-A4CA2F21F405}"/>
          </ac:spMkLst>
        </pc:spChg>
      </pc:sldChg>
    </pc:docChg>
  </pc:docChgLst>
  <pc:docChgLst>
    <pc:chgData name="Claudia Böhm" userId="9c4ff842be4d07fb" providerId="Windows Live" clId="Web-{14D6AE99-5F37-4117-A0F1-DAA0B6E7CA2F}"/>
    <pc:docChg chg="addSld delSld modSld sldOrd">
      <pc:chgData name="Claudia Böhm" userId="9c4ff842be4d07fb" providerId="Windows Live" clId="Web-{14D6AE99-5F37-4117-A0F1-DAA0B6E7CA2F}" dt="2019-11-03T17:59:52.314" v="1002" actId="1076"/>
      <pc:docMkLst>
        <pc:docMk/>
      </pc:docMkLst>
      <pc:sldChg chg="addSp delSp modSp">
        <pc:chgData name="Claudia Böhm" userId="9c4ff842be4d07fb" providerId="Windows Live" clId="Web-{14D6AE99-5F37-4117-A0F1-DAA0B6E7CA2F}" dt="2019-11-03T14:02:24.902" v="89" actId="1076"/>
        <pc:sldMkLst>
          <pc:docMk/>
          <pc:sldMk cId="0" sldId="257"/>
        </pc:sldMkLst>
        <pc:spChg chg="del">
          <ac:chgData name="Claudia Böhm" userId="9c4ff842be4d07fb" providerId="Windows Live" clId="Web-{14D6AE99-5F37-4117-A0F1-DAA0B6E7CA2F}" dt="2019-11-03T13:27:53.919" v="9"/>
          <ac:spMkLst>
            <pc:docMk/>
            <pc:sldMk cId="0" sldId="257"/>
            <ac:spMk id="2" creationId="{00000000-0000-0000-0000-000000000000}"/>
          </ac:spMkLst>
        </pc:spChg>
        <pc:spChg chg="del">
          <ac:chgData name="Claudia Böhm" userId="9c4ff842be4d07fb" providerId="Windows Live" clId="Web-{14D6AE99-5F37-4117-A0F1-DAA0B6E7CA2F}" dt="2019-11-03T13:28:24.091" v="14"/>
          <ac:spMkLst>
            <pc:docMk/>
            <pc:sldMk cId="0" sldId="257"/>
            <ac:spMk id="3" creationId="{00000000-0000-0000-0000-000000000000}"/>
          </ac:spMkLst>
        </pc:spChg>
        <pc:spChg chg="add del mod">
          <ac:chgData name="Claudia Böhm" userId="9c4ff842be4d07fb" providerId="Windows Live" clId="Web-{14D6AE99-5F37-4117-A0F1-DAA0B6E7CA2F}" dt="2019-11-03T14:02:12.965" v="84"/>
          <ac:spMkLst>
            <pc:docMk/>
            <pc:sldMk cId="0" sldId="257"/>
            <ac:spMk id="3" creationId="{220F78FA-7B7F-40FE-8D3E-21CF113A8AD3}"/>
          </ac:spMkLst>
        </pc:spChg>
        <pc:spChg chg="add del mod">
          <ac:chgData name="Claudia Böhm" userId="9c4ff842be4d07fb" providerId="Windows Live" clId="Web-{14D6AE99-5F37-4117-A0F1-DAA0B6E7CA2F}" dt="2019-11-03T13:31:27.269" v="16"/>
          <ac:spMkLst>
            <pc:docMk/>
            <pc:sldMk cId="0" sldId="257"/>
            <ac:spMk id="7" creationId="{70BF0D09-EF16-4FCD-8CAA-3B2ACF20D834}"/>
          </ac:spMkLst>
        </pc:spChg>
        <pc:spChg chg="mod">
          <ac:chgData name="Claudia Böhm" userId="9c4ff842be4d07fb" providerId="Windows Live" clId="Web-{14D6AE99-5F37-4117-A0F1-DAA0B6E7CA2F}" dt="2019-11-03T13:27:05.887" v="8" actId="20577"/>
          <ac:spMkLst>
            <pc:docMk/>
            <pc:sldMk cId="0" sldId="257"/>
            <ac:spMk id="10" creationId="{00000000-0000-0000-0000-000000000000}"/>
          </ac:spMkLst>
        </pc:spChg>
        <pc:spChg chg="add del mod">
          <ac:chgData name="Claudia Böhm" userId="9c4ff842be4d07fb" providerId="Windows Live" clId="Web-{14D6AE99-5F37-4117-A0F1-DAA0B6E7CA2F}" dt="2019-11-03T13:34:54.673" v="22"/>
          <ac:spMkLst>
            <pc:docMk/>
            <pc:sldMk cId="0" sldId="257"/>
            <ac:spMk id="12" creationId="{1BF9D063-237F-495A-878E-38115DC92859}"/>
          </ac:spMkLst>
        </pc:spChg>
        <pc:picChg chg="add mod ord">
          <ac:chgData name="Claudia Böhm" userId="9c4ff842be4d07fb" providerId="Windows Live" clId="Web-{14D6AE99-5F37-4117-A0F1-DAA0B6E7CA2F}" dt="2019-11-03T14:02:24.902" v="89" actId="1076"/>
          <ac:picMkLst>
            <pc:docMk/>
            <pc:sldMk cId="0" sldId="257"/>
            <ac:picMk id="4" creationId="{01D889CE-1194-48FC-A320-9D8EA9879A61}"/>
          </ac:picMkLst>
        </pc:picChg>
        <pc:picChg chg="add del mod ord">
          <ac:chgData name="Claudia Böhm" userId="9c4ff842be4d07fb" providerId="Windows Live" clId="Web-{14D6AE99-5F37-4117-A0F1-DAA0B6E7CA2F}" dt="2019-11-03T13:29:32.529" v="15"/>
          <ac:picMkLst>
            <pc:docMk/>
            <pc:sldMk cId="0" sldId="257"/>
            <ac:picMk id="4" creationId="{22D51EAA-53B7-43F7-B03A-9DC9D843964F}"/>
          </ac:picMkLst>
        </pc:picChg>
        <pc:picChg chg="add del mod ord">
          <ac:chgData name="Claudia Böhm" userId="9c4ff842be4d07fb" providerId="Windows Live" clId="Web-{14D6AE99-5F37-4117-A0F1-DAA0B6E7CA2F}" dt="2019-11-03T13:34:49.735" v="21"/>
          <ac:picMkLst>
            <pc:docMk/>
            <pc:sldMk cId="0" sldId="257"/>
            <ac:picMk id="8" creationId="{2FCE100C-B423-4E66-9AA1-8F4283F6070B}"/>
          </ac:picMkLst>
        </pc:picChg>
        <pc:picChg chg="add del mod ord">
          <ac:chgData name="Claudia Böhm" userId="9c4ff842be4d07fb" providerId="Windows Live" clId="Web-{14D6AE99-5F37-4117-A0F1-DAA0B6E7CA2F}" dt="2019-11-03T14:02:09.246" v="83"/>
          <ac:picMkLst>
            <pc:docMk/>
            <pc:sldMk cId="0" sldId="257"/>
            <ac:picMk id="13" creationId="{A3CE7715-23D3-4786-B31B-4F6736D94901}"/>
          </ac:picMkLst>
        </pc:picChg>
      </pc:sldChg>
      <pc:sldChg chg="modSp">
        <pc:chgData name="Claudia Böhm" userId="9c4ff842be4d07fb" providerId="Windows Live" clId="Web-{14D6AE99-5F37-4117-A0F1-DAA0B6E7CA2F}" dt="2019-11-03T13:18:02.398" v="3" actId="20577"/>
        <pc:sldMkLst>
          <pc:docMk/>
          <pc:sldMk cId="0" sldId="259"/>
        </pc:sldMkLst>
        <pc:spChg chg="mod">
          <ac:chgData name="Claudia Böhm" userId="9c4ff842be4d07fb" providerId="Windows Live" clId="Web-{14D6AE99-5F37-4117-A0F1-DAA0B6E7CA2F}" dt="2019-11-03T13:17:54.289" v="1" actId="20577"/>
          <ac:spMkLst>
            <pc:docMk/>
            <pc:sldMk cId="0" sldId="259"/>
            <ac:spMk id="6" creationId="{00000000-0000-0000-0000-000000000000}"/>
          </ac:spMkLst>
        </pc:spChg>
        <pc:spChg chg="mod">
          <ac:chgData name="Claudia Böhm" userId="9c4ff842be4d07fb" providerId="Windows Live" clId="Web-{14D6AE99-5F37-4117-A0F1-DAA0B6E7CA2F}" dt="2019-11-03T13:18:02.398" v="3" actId="20577"/>
          <ac:spMkLst>
            <pc:docMk/>
            <pc:sldMk cId="0" sldId="259"/>
            <ac:spMk id="7" creationId="{00000000-0000-0000-0000-000000000000}"/>
          </ac:spMkLst>
        </pc:spChg>
      </pc:sldChg>
      <pc:sldChg chg="addSp delSp modSp add del ord">
        <pc:chgData name="Claudia Böhm" userId="9c4ff842be4d07fb" providerId="Windows Live" clId="Web-{14D6AE99-5F37-4117-A0F1-DAA0B6E7CA2F}" dt="2019-11-03T14:01:57.980" v="82" actId="1076"/>
        <pc:sldMkLst>
          <pc:docMk/>
          <pc:sldMk cId="3306224283" sldId="260"/>
        </pc:sldMkLst>
        <pc:spChg chg="mod">
          <ac:chgData name="Claudia Böhm" userId="9c4ff842be4d07fb" providerId="Windows Live" clId="Web-{14D6AE99-5F37-4117-A0F1-DAA0B6E7CA2F}" dt="2019-11-03T14:01:53.215" v="81" actId="20577"/>
          <ac:spMkLst>
            <pc:docMk/>
            <pc:sldMk cId="3306224283" sldId="260"/>
            <ac:spMk id="2" creationId="{00000000-0000-0000-0000-000000000000}"/>
          </ac:spMkLst>
        </pc:spChg>
        <pc:spChg chg="del">
          <ac:chgData name="Claudia Böhm" userId="9c4ff842be4d07fb" providerId="Windows Live" clId="Web-{14D6AE99-5F37-4117-A0F1-DAA0B6E7CA2F}" dt="2019-11-03T13:39:20.051" v="42"/>
          <ac:spMkLst>
            <pc:docMk/>
            <pc:sldMk cId="3306224283" sldId="260"/>
            <ac:spMk id="3" creationId="{00000000-0000-0000-0000-000000000000}"/>
          </ac:spMkLst>
        </pc:spChg>
        <pc:spChg chg="add del mod">
          <ac:chgData name="Claudia Böhm" userId="9c4ff842be4d07fb" providerId="Windows Live" clId="Web-{14D6AE99-5F37-4117-A0F1-DAA0B6E7CA2F}" dt="2019-11-03T14:01:01.434" v="54"/>
          <ac:spMkLst>
            <pc:docMk/>
            <pc:sldMk cId="3306224283" sldId="260"/>
            <ac:spMk id="5" creationId="{AC7F12D7-22D3-4D25-BAC9-6D2570A10A9D}"/>
          </ac:spMkLst>
        </pc:spChg>
        <pc:picChg chg="add del mod ord">
          <ac:chgData name="Claudia Böhm" userId="9c4ff842be4d07fb" providerId="Windows Live" clId="Web-{14D6AE99-5F37-4117-A0F1-DAA0B6E7CA2F}" dt="2019-11-03T14:00:58.574" v="53"/>
          <ac:picMkLst>
            <pc:docMk/>
            <pc:sldMk cId="3306224283" sldId="260"/>
            <ac:picMk id="4" creationId="{0EF02BD2-6654-49AE-BD61-C1BACE10EDDC}"/>
          </ac:picMkLst>
        </pc:picChg>
        <pc:picChg chg="add mod ord">
          <ac:chgData name="Claudia Böhm" userId="9c4ff842be4d07fb" providerId="Windows Live" clId="Web-{14D6AE99-5F37-4117-A0F1-DAA0B6E7CA2F}" dt="2019-11-03T14:01:57.980" v="82" actId="1076"/>
          <ac:picMkLst>
            <pc:docMk/>
            <pc:sldMk cId="3306224283" sldId="260"/>
            <ac:picMk id="6" creationId="{FF2BECE2-849C-4A09-BCA6-7B92E4354FF2}"/>
          </ac:picMkLst>
        </pc:picChg>
      </pc:sldChg>
      <pc:sldChg chg="addSp delSp modSp new ord">
        <pc:chgData name="Claudia Böhm" userId="9c4ff842be4d07fb" providerId="Windows Live" clId="Web-{14D6AE99-5F37-4117-A0F1-DAA0B6E7CA2F}" dt="2019-11-03T17:59:40.345" v="999" actId="1076"/>
        <pc:sldMkLst>
          <pc:docMk/>
          <pc:sldMk cId="2245243332" sldId="261"/>
        </pc:sldMkLst>
        <pc:spChg chg="mod">
          <ac:chgData name="Claudia Böhm" userId="9c4ff842be4d07fb" providerId="Windows Live" clId="Web-{14D6AE99-5F37-4117-A0F1-DAA0B6E7CA2F}" dt="2019-11-03T14:23:14.933" v="172" actId="20577"/>
          <ac:spMkLst>
            <pc:docMk/>
            <pc:sldMk cId="2245243332" sldId="261"/>
            <ac:spMk id="2" creationId="{DA1DDF45-FA14-4C1F-B042-FB89C477D4E7}"/>
          </ac:spMkLst>
        </pc:spChg>
        <pc:spChg chg="del">
          <ac:chgData name="Claudia Böhm" userId="9c4ff842be4d07fb" providerId="Windows Live" clId="Web-{14D6AE99-5F37-4117-A0F1-DAA0B6E7CA2F}" dt="2019-11-03T14:05:28.277" v="112"/>
          <ac:spMkLst>
            <pc:docMk/>
            <pc:sldMk cId="2245243332" sldId="261"/>
            <ac:spMk id="3" creationId="{1F28FC45-5FF0-4F9A-A9FB-4AECEE2F3E5F}"/>
          </ac:spMkLst>
        </pc:spChg>
        <pc:spChg chg="add del mod">
          <ac:chgData name="Claudia Böhm" userId="9c4ff842be4d07fb" providerId="Windows Live" clId="Web-{14D6AE99-5F37-4117-A0F1-DAA0B6E7CA2F}" dt="2019-11-03T14:12:42.339" v="127"/>
          <ac:spMkLst>
            <pc:docMk/>
            <pc:sldMk cId="2245243332" sldId="261"/>
            <ac:spMk id="7" creationId="{2E5581C0-4369-41BF-91F6-098132F1560A}"/>
          </ac:spMkLst>
        </pc:spChg>
        <pc:spChg chg="add del mod">
          <ac:chgData name="Claudia Böhm" userId="9c4ff842be4d07fb" providerId="Windows Live" clId="Web-{14D6AE99-5F37-4117-A0F1-DAA0B6E7CA2F}" dt="2019-11-03T14:22:43.464" v="161"/>
          <ac:spMkLst>
            <pc:docMk/>
            <pc:sldMk cId="2245243332" sldId="261"/>
            <ac:spMk id="13" creationId="{ECDE7586-2C46-464E-8CFE-2BA726EF9D3B}"/>
          </ac:spMkLst>
        </pc:spChg>
        <pc:picChg chg="add del mod ord">
          <ac:chgData name="Claudia Böhm" userId="9c4ff842be4d07fb" providerId="Windows Live" clId="Web-{14D6AE99-5F37-4117-A0F1-DAA0B6E7CA2F}" dt="2019-11-03T14:12:35.824" v="126"/>
          <ac:picMkLst>
            <pc:docMk/>
            <pc:sldMk cId="2245243332" sldId="261"/>
            <ac:picMk id="4" creationId="{94AE4E53-F3F9-4927-9E35-5F573BBA9B47}"/>
          </ac:picMkLst>
        </pc:picChg>
        <pc:picChg chg="add del mod ord">
          <ac:chgData name="Claudia Böhm" userId="9c4ff842be4d07fb" providerId="Windows Live" clId="Web-{14D6AE99-5F37-4117-A0F1-DAA0B6E7CA2F}" dt="2019-11-03T14:22:42.605" v="160"/>
          <ac:picMkLst>
            <pc:docMk/>
            <pc:sldMk cId="2245243332" sldId="261"/>
            <ac:picMk id="8" creationId="{E4D43C6B-CF80-4AF9-AC3E-E80DA063E3F5}"/>
          </ac:picMkLst>
        </pc:picChg>
        <pc:picChg chg="add mod">
          <ac:chgData name="Claudia Böhm" userId="9c4ff842be4d07fb" providerId="Windows Live" clId="Web-{14D6AE99-5F37-4117-A0F1-DAA0B6E7CA2F}" dt="2019-11-03T17:59:32.626" v="996" actId="14100"/>
          <ac:picMkLst>
            <pc:docMk/>
            <pc:sldMk cId="2245243332" sldId="261"/>
            <ac:picMk id="10" creationId="{4C6C7FA4-781E-4FF5-A817-6419C3843554}"/>
          </ac:picMkLst>
        </pc:picChg>
        <pc:picChg chg="add mod ord">
          <ac:chgData name="Claudia Böhm" userId="9c4ff842be4d07fb" providerId="Windows Live" clId="Web-{14D6AE99-5F37-4117-A0F1-DAA0B6E7CA2F}" dt="2019-11-03T17:59:40.345" v="999" actId="1076"/>
          <ac:picMkLst>
            <pc:docMk/>
            <pc:sldMk cId="2245243332" sldId="261"/>
            <ac:picMk id="14" creationId="{B2CA28B8-0232-44C7-A5E2-14D25E49EF2A}"/>
          </ac:picMkLst>
        </pc:picChg>
      </pc:sldChg>
      <pc:sldChg chg="addSp delSp modSp new del">
        <pc:chgData name="Claudia Böhm" userId="9c4ff842be4d07fb" providerId="Windows Live" clId="Web-{14D6AE99-5F37-4117-A0F1-DAA0B6E7CA2F}" dt="2019-11-03T14:23:19.823" v="173"/>
        <pc:sldMkLst>
          <pc:docMk/>
          <pc:sldMk cId="2286978008" sldId="262"/>
        </pc:sldMkLst>
        <pc:spChg chg="mod">
          <ac:chgData name="Claudia Böhm" userId="9c4ff842be4d07fb" providerId="Windows Live" clId="Web-{14D6AE99-5F37-4117-A0F1-DAA0B6E7CA2F}" dt="2019-11-03T14:12:18.418" v="125" actId="20577"/>
          <ac:spMkLst>
            <pc:docMk/>
            <pc:sldMk cId="2286978008" sldId="262"/>
            <ac:spMk id="2" creationId="{50A3E476-CF0D-4253-9EDE-E03127E7EA95}"/>
          </ac:spMkLst>
        </pc:spChg>
        <pc:spChg chg="del">
          <ac:chgData name="Claudia Böhm" userId="9c4ff842be4d07fb" providerId="Windows Live" clId="Web-{14D6AE99-5F37-4117-A0F1-DAA0B6E7CA2F}" dt="2019-11-03T14:12:03.808" v="116"/>
          <ac:spMkLst>
            <pc:docMk/>
            <pc:sldMk cId="2286978008" sldId="262"/>
            <ac:spMk id="3" creationId="{8DC43BB3-9982-4346-8CB8-A1812D836AB8}"/>
          </ac:spMkLst>
        </pc:spChg>
        <pc:spChg chg="add mod">
          <ac:chgData name="Claudia Böhm" userId="9c4ff842be4d07fb" providerId="Windows Live" clId="Web-{14D6AE99-5F37-4117-A0F1-DAA0B6E7CA2F}" dt="2019-11-03T14:22:22.183" v="153"/>
          <ac:spMkLst>
            <pc:docMk/>
            <pc:sldMk cId="2286978008" sldId="262"/>
            <ac:spMk id="7" creationId="{C762D27F-9584-4F2A-AC61-BE18AD0CEE2F}"/>
          </ac:spMkLst>
        </pc:spChg>
        <pc:picChg chg="add del mod ord">
          <ac:chgData name="Claudia Böhm" userId="9c4ff842be4d07fb" providerId="Windows Live" clId="Web-{14D6AE99-5F37-4117-A0F1-DAA0B6E7CA2F}" dt="2019-11-03T14:22:22.183" v="153"/>
          <ac:picMkLst>
            <pc:docMk/>
            <pc:sldMk cId="2286978008" sldId="262"/>
            <ac:picMk id="4" creationId="{EB8BC694-E99A-41D0-AE36-5C2AFB834EFC}"/>
          </ac:picMkLst>
        </pc:picChg>
      </pc:sldChg>
      <pc:sldChg chg="addSp delSp modSp new del ord">
        <pc:chgData name="Claudia Böhm" userId="9c4ff842be4d07fb" providerId="Windows Live" clId="Web-{14D6AE99-5F37-4117-A0F1-DAA0B6E7CA2F}" dt="2019-11-03T17:59:26.251" v="994"/>
        <pc:sldMkLst>
          <pc:docMk/>
          <pc:sldMk cId="2925281472" sldId="263"/>
        </pc:sldMkLst>
        <pc:spChg chg="mod">
          <ac:chgData name="Claudia Böhm" userId="9c4ff842be4d07fb" providerId="Windows Live" clId="Web-{14D6AE99-5F37-4117-A0F1-DAA0B6E7CA2F}" dt="2019-11-03T14:25:01.511" v="201" actId="20577"/>
          <ac:spMkLst>
            <pc:docMk/>
            <pc:sldMk cId="2925281472" sldId="263"/>
            <ac:spMk id="2" creationId="{7903B511-353F-4171-9628-ECD7B64C5B76}"/>
          </ac:spMkLst>
        </pc:spChg>
        <pc:spChg chg="del">
          <ac:chgData name="Claudia Böhm" userId="9c4ff842be4d07fb" providerId="Windows Live" clId="Web-{14D6AE99-5F37-4117-A0F1-DAA0B6E7CA2F}" dt="2019-11-03T14:21:29.808" v="141"/>
          <ac:spMkLst>
            <pc:docMk/>
            <pc:sldMk cId="2925281472" sldId="263"/>
            <ac:spMk id="3" creationId="{95FA6425-4CC4-4910-A30F-CE55883FB8ED}"/>
          </ac:spMkLst>
        </pc:spChg>
        <pc:picChg chg="add mod ord">
          <ac:chgData name="Claudia Böhm" userId="9c4ff842be4d07fb" providerId="Windows Live" clId="Web-{14D6AE99-5F37-4117-A0F1-DAA0B6E7CA2F}" dt="2019-11-03T14:21:30.230" v="142" actId="1076"/>
          <ac:picMkLst>
            <pc:docMk/>
            <pc:sldMk cId="2925281472" sldId="263"/>
            <ac:picMk id="4" creationId="{1C9BBA3F-B9FB-4F66-84DB-D24E1B40B98B}"/>
          </ac:picMkLst>
        </pc:picChg>
      </pc:sldChg>
      <pc:sldChg chg="addSp delSp modSp new ord">
        <pc:chgData name="Claudia Böhm" userId="9c4ff842be4d07fb" providerId="Windows Live" clId="Web-{14D6AE99-5F37-4117-A0F1-DAA0B6E7CA2F}" dt="2019-11-03T15:50:05.510" v="516" actId="20577"/>
        <pc:sldMkLst>
          <pc:docMk/>
          <pc:sldMk cId="1053241022" sldId="264"/>
        </pc:sldMkLst>
        <pc:spChg chg="mod">
          <ac:chgData name="Claudia Böhm" userId="9c4ff842be4d07fb" providerId="Windows Live" clId="Web-{14D6AE99-5F37-4117-A0F1-DAA0B6E7CA2F}" dt="2019-11-03T15:50:05.510" v="516" actId="20577"/>
          <ac:spMkLst>
            <pc:docMk/>
            <pc:sldMk cId="1053241022" sldId="264"/>
            <ac:spMk id="2" creationId="{6CDAE109-6040-4D39-93C1-33057790D736}"/>
          </ac:spMkLst>
        </pc:spChg>
        <pc:spChg chg="del">
          <ac:chgData name="Claudia Böhm" userId="9c4ff842be4d07fb" providerId="Windows Live" clId="Web-{14D6AE99-5F37-4117-A0F1-DAA0B6E7CA2F}" dt="2019-11-03T14:21:45.964" v="144"/>
          <ac:spMkLst>
            <pc:docMk/>
            <pc:sldMk cId="1053241022" sldId="264"/>
            <ac:spMk id="3" creationId="{0E40E83B-96F1-4573-B0FF-DE5993FE3D84}"/>
          </ac:spMkLst>
        </pc:spChg>
        <pc:picChg chg="add mod ord">
          <ac:chgData name="Claudia Böhm" userId="9c4ff842be4d07fb" providerId="Windows Live" clId="Web-{14D6AE99-5F37-4117-A0F1-DAA0B6E7CA2F}" dt="2019-11-03T14:21:46.917" v="145" actId="1076"/>
          <ac:picMkLst>
            <pc:docMk/>
            <pc:sldMk cId="1053241022" sldId="264"/>
            <ac:picMk id="4" creationId="{1D08C1FA-2B19-4C48-B0A5-FB2405BBB323}"/>
          </ac:picMkLst>
        </pc:picChg>
      </pc:sldChg>
      <pc:sldChg chg="addSp delSp modSp new ord">
        <pc:chgData name="Claudia Böhm" userId="9c4ff842be4d07fb" providerId="Windows Live" clId="Web-{14D6AE99-5F37-4117-A0F1-DAA0B6E7CA2F}" dt="2019-11-03T17:59:52.314" v="1002" actId="1076"/>
        <pc:sldMkLst>
          <pc:docMk/>
          <pc:sldMk cId="1825590565" sldId="265"/>
        </pc:sldMkLst>
        <pc:spChg chg="mod">
          <ac:chgData name="Claudia Böhm" userId="9c4ff842be4d07fb" providerId="Windows Live" clId="Web-{14D6AE99-5F37-4117-A0F1-DAA0B6E7CA2F}" dt="2019-11-03T14:48:26.226" v="232" actId="20577"/>
          <ac:spMkLst>
            <pc:docMk/>
            <pc:sldMk cId="1825590565" sldId="265"/>
            <ac:spMk id="2" creationId="{7143BD2D-FCD3-4509-ACAB-3CE00DE5E382}"/>
          </ac:spMkLst>
        </pc:spChg>
        <pc:spChg chg="del">
          <ac:chgData name="Claudia Böhm" userId="9c4ff842be4d07fb" providerId="Windows Live" clId="Web-{14D6AE99-5F37-4117-A0F1-DAA0B6E7CA2F}" dt="2019-11-03T14:47:44.101" v="208"/>
          <ac:spMkLst>
            <pc:docMk/>
            <pc:sldMk cId="1825590565" sldId="265"/>
            <ac:spMk id="3" creationId="{24E72328-6D2D-45A4-A8F6-C133DDA710FC}"/>
          </ac:spMkLst>
        </pc:spChg>
        <pc:spChg chg="add del mod">
          <ac:chgData name="Claudia Böhm" userId="9c4ff842be4d07fb" providerId="Windows Live" clId="Web-{14D6AE99-5F37-4117-A0F1-DAA0B6E7CA2F}" dt="2019-11-03T17:59:19.095" v="992"/>
          <ac:spMkLst>
            <pc:docMk/>
            <pc:sldMk cId="1825590565" sldId="265"/>
            <ac:spMk id="9" creationId="{9FCD01D5-3157-4A2C-B3E7-B044B79F9C61}"/>
          </ac:spMkLst>
        </pc:spChg>
        <pc:picChg chg="add del mod ord">
          <ac:chgData name="Claudia Böhm" userId="9c4ff842be4d07fb" providerId="Windows Live" clId="Web-{14D6AE99-5F37-4117-A0F1-DAA0B6E7CA2F}" dt="2019-11-03T17:59:16.923" v="991"/>
          <ac:picMkLst>
            <pc:docMk/>
            <pc:sldMk cId="1825590565" sldId="265"/>
            <ac:picMk id="4" creationId="{FD83DD16-680E-4032-A4B5-16AA819CB7C0}"/>
          </ac:picMkLst>
        </pc:picChg>
        <pc:picChg chg="add mod">
          <ac:chgData name="Claudia Böhm" userId="9c4ff842be4d07fb" providerId="Windows Live" clId="Web-{14D6AE99-5F37-4117-A0F1-DAA0B6E7CA2F}" dt="2019-11-03T17:59:52.314" v="1002" actId="1076"/>
          <ac:picMkLst>
            <pc:docMk/>
            <pc:sldMk cId="1825590565" sldId="265"/>
            <ac:picMk id="7" creationId="{653EBAD4-E94F-4FC0-9D25-DE4941CC7251}"/>
          </ac:picMkLst>
        </pc:picChg>
        <pc:picChg chg="add mod ord">
          <ac:chgData name="Claudia Böhm" userId="9c4ff842be4d07fb" providerId="Windows Live" clId="Web-{14D6AE99-5F37-4117-A0F1-DAA0B6E7CA2F}" dt="2019-11-03T17:59:49.455" v="1001" actId="14100"/>
          <ac:picMkLst>
            <pc:docMk/>
            <pc:sldMk cId="1825590565" sldId="265"/>
            <ac:picMk id="10" creationId="{E56573F1-D88A-45FE-920F-125F17BE6399}"/>
          </ac:picMkLst>
        </pc:picChg>
      </pc:sldChg>
      <pc:sldChg chg="addSp delSp modSp new ord">
        <pc:chgData name="Claudia Böhm" userId="9c4ff842be4d07fb" providerId="Windows Live" clId="Web-{14D6AE99-5F37-4117-A0F1-DAA0B6E7CA2F}" dt="2019-11-03T15:50:52.401" v="527" actId="20577"/>
        <pc:sldMkLst>
          <pc:docMk/>
          <pc:sldMk cId="2426907697" sldId="266"/>
        </pc:sldMkLst>
        <pc:spChg chg="mod">
          <ac:chgData name="Claudia Böhm" userId="9c4ff842be4d07fb" providerId="Windows Live" clId="Web-{14D6AE99-5F37-4117-A0F1-DAA0B6E7CA2F}" dt="2019-11-03T15:50:52.401" v="527" actId="20577"/>
          <ac:spMkLst>
            <pc:docMk/>
            <pc:sldMk cId="2426907697" sldId="266"/>
            <ac:spMk id="2" creationId="{4D6D431A-3BE7-4EB8-A3D8-1CDC3FC5CBAB}"/>
          </ac:spMkLst>
        </pc:spChg>
        <pc:spChg chg="del">
          <ac:chgData name="Claudia Böhm" userId="9c4ff842be4d07fb" providerId="Windows Live" clId="Web-{14D6AE99-5F37-4117-A0F1-DAA0B6E7CA2F}" dt="2019-11-03T14:54:19.025" v="235"/>
          <ac:spMkLst>
            <pc:docMk/>
            <pc:sldMk cId="2426907697" sldId="266"/>
            <ac:spMk id="3" creationId="{9BCE473B-D418-41B6-9588-6AF99A8C6BBC}"/>
          </ac:spMkLst>
        </pc:spChg>
        <pc:picChg chg="add mod ord">
          <ac:chgData name="Claudia Böhm" userId="9c4ff842be4d07fb" providerId="Windows Live" clId="Web-{14D6AE99-5F37-4117-A0F1-DAA0B6E7CA2F}" dt="2019-11-03T14:54:21.931" v="237" actId="14100"/>
          <ac:picMkLst>
            <pc:docMk/>
            <pc:sldMk cId="2426907697" sldId="266"/>
            <ac:picMk id="4" creationId="{75C8FE9D-CC9B-487B-A7E2-72BB06BB58BF}"/>
          </ac:picMkLst>
        </pc:picChg>
      </pc:sldChg>
      <pc:sldChg chg="addSp delSp modSp new del">
        <pc:chgData name="Claudia Böhm" userId="9c4ff842be4d07fb" providerId="Windows Live" clId="Web-{14D6AE99-5F37-4117-A0F1-DAA0B6E7CA2F}" dt="2019-11-03T17:58:28.298" v="980"/>
        <pc:sldMkLst>
          <pc:docMk/>
          <pc:sldMk cId="881381931" sldId="267"/>
        </pc:sldMkLst>
        <pc:spChg chg="mod">
          <ac:chgData name="Claudia Böhm" userId="9c4ff842be4d07fb" providerId="Windows Live" clId="Web-{14D6AE99-5F37-4117-A0F1-DAA0B6E7CA2F}" dt="2019-11-03T15:04:11.715" v="266" actId="20577"/>
          <ac:spMkLst>
            <pc:docMk/>
            <pc:sldMk cId="881381931" sldId="267"/>
            <ac:spMk id="2" creationId="{6A20DB87-7A20-45C6-ABE6-9CF045AAE990}"/>
          </ac:spMkLst>
        </pc:spChg>
        <pc:spChg chg="del">
          <ac:chgData name="Claudia Böhm" userId="9c4ff842be4d07fb" providerId="Windows Live" clId="Web-{14D6AE99-5F37-4117-A0F1-DAA0B6E7CA2F}" dt="2019-11-03T15:03:45.840" v="251"/>
          <ac:spMkLst>
            <pc:docMk/>
            <pc:sldMk cId="881381931" sldId="267"/>
            <ac:spMk id="3" creationId="{9D61162E-AFE4-46B4-B303-10916FE3FFED}"/>
          </ac:spMkLst>
        </pc:spChg>
        <pc:picChg chg="add mod ord">
          <ac:chgData name="Claudia Böhm" userId="9c4ff842be4d07fb" providerId="Windows Live" clId="Web-{14D6AE99-5F37-4117-A0F1-DAA0B6E7CA2F}" dt="2019-11-03T15:03:52.121" v="253" actId="14100"/>
          <ac:picMkLst>
            <pc:docMk/>
            <pc:sldMk cId="881381931" sldId="267"/>
            <ac:picMk id="4" creationId="{08550261-5053-4C76-92E1-7FB7F6AD500F}"/>
          </ac:picMkLst>
        </pc:picChg>
      </pc:sldChg>
      <pc:sldChg chg="addSp delSp modSp new ord">
        <pc:chgData name="Claudia Böhm" userId="9c4ff842be4d07fb" providerId="Windows Live" clId="Web-{14D6AE99-5F37-4117-A0F1-DAA0B6E7CA2F}" dt="2019-11-03T16:24:48.551" v="663" actId="1076"/>
        <pc:sldMkLst>
          <pc:docMk/>
          <pc:sldMk cId="2850484998" sldId="268"/>
        </pc:sldMkLst>
        <pc:spChg chg="mod">
          <ac:chgData name="Claudia Böhm" userId="9c4ff842be4d07fb" providerId="Windows Live" clId="Web-{14D6AE99-5F37-4117-A0F1-DAA0B6E7CA2F}" dt="2019-11-03T15:24:34.315" v="361" actId="20577"/>
          <ac:spMkLst>
            <pc:docMk/>
            <pc:sldMk cId="2850484998" sldId="268"/>
            <ac:spMk id="2" creationId="{B7F24912-C111-47E1-B397-D34DD2B903A7}"/>
          </ac:spMkLst>
        </pc:spChg>
        <pc:spChg chg="del">
          <ac:chgData name="Claudia Böhm" userId="9c4ff842be4d07fb" providerId="Windows Live" clId="Web-{14D6AE99-5F37-4117-A0F1-DAA0B6E7CA2F}" dt="2019-11-03T15:17:02.547" v="268"/>
          <ac:spMkLst>
            <pc:docMk/>
            <pc:sldMk cId="2850484998" sldId="268"/>
            <ac:spMk id="3" creationId="{330A7B47-ED98-44DB-A1D1-C96B573AB90D}"/>
          </ac:spMkLst>
        </pc:spChg>
        <pc:spChg chg="add del mod">
          <ac:chgData name="Claudia Böhm" userId="9c4ff842be4d07fb" providerId="Windows Live" clId="Web-{14D6AE99-5F37-4117-A0F1-DAA0B6E7CA2F}" dt="2019-11-03T16:19:50.534" v="653"/>
          <ac:spMkLst>
            <pc:docMk/>
            <pc:sldMk cId="2850484998" sldId="268"/>
            <ac:spMk id="15" creationId="{CBBCA6A1-49D1-4712-AEC4-A71947441CEB}"/>
          </ac:spMkLst>
        </pc:spChg>
        <pc:picChg chg="add del mod ord">
          <ac:chgData name="Claudia Böhm" userId="9c4ff842be4d07fb" providerId="Windows Live" clId="Web-{14D6AE99-5F37-4117-A0F1-DAA0B6E7CA2F}" dt="2019-11-03T16:19:46.659" v="652"/>
          <ac:picMkLst>
            <pc:docMk/>
            <pc:sldMk cId="2850484998" sldId="268"/>
            <ac:picMk id="4" creationId="{706BB933-0AF8-4FAA-BF80-2B071026C858}"/>
          </ac:picMkLst>
        </pc:picChg>
        <pc:picChg chg="add del mod">
          <ac:chgData name="Claudia Böhm" userId="9c4ff842be4d07fb" providerId="Windows Live" clId="Web-{14D6AE99-5F37-4117-A0F1-DAA0B6E7CA2F}" dt="2019-11-03T15:18:34.454" v="291"/>
          <ac:picMkLst>
            <pc:docMk/>
            <pc:sldMk cId="2850484998" sldId="268"/>
            <ac:picMk id="6" creationId="{05B214C9-44B7-40C3-9859-737418F4E244}"/>
          </ac:picMkLst>
        </pc:picChg>
        <pc:picChg chg="add mod">
          <ac:chgData name="Claudia Böhm" userId="9c4ff842be4d07fb" providerId="Windows Live" clId="Web-{14D6AE99-5F37-4117-A0F1-DAA0B6E7CA2F}" dt="2019-11-03T15:19:40.845" v="330" actId="1076"/>
          <ac:picMkLst>
            <pc:docMk/>
            <pc:sldMk cId="2850484998" sldId="268"/>
            <ac:picMk id="8" creationId="{BAEE585C-6F81-4164-BC69-9D7A63600A00}"/>
          </ac:picMkLst>
        </pc:picChg>
        <pc:picChg chg="add del mod">
          <ac:chgData name="Claudia Böhm" userId="9c4ff842be4d07fb" providerId="Windows Live" clId="Web-{14D6AE99-5F37-4117-A0F1-DAA0B6E7CA2F}" dt="2019-11-03T16:24:35.817" v="659"/>
          <ac:picMkLst>
            <pc:docMk/>
            <pc:sldMk cId="2850484998" sldId="268"/>
            <ac:picMk id="10" creationId="{7E4A92B5-20BA-4B46-8EFD-C05AE43F300B}"/>
          </ac:picMkLst>
        </pc:picChg>
        <pc:picChg chg="add mod">
          <ac:chgData name="Claudia Böhm" userId="9c4ff842be4d07fb" providerId="Windows Live" clId="Web-{14D6AE99-5F37-4117-A0F1-DAA0B6E7CA2F}" dt="2019-11-03T15:19:43.907" v="333" actId="1076"/>
          <ac:picMkLst>
            <pc:docMk/>
            <pc:sldMk cId="2850484998" sldId="268"/>
            <ac:picMk id="12" creationId="{69F9F331-CDF7-419C-A133-867D9312E93B}"/>
          </ac:picMkLst>
        </pc:picChg>
        <pc:picChg chg="add mod ord">
          <ac:chgData name="Claudia Böhm" userId="9c4ff842be4d07fb" providerId="Windows Live" clId="Web-{14D6AE99-5F37-4117-A0F1-DAA0B6E7CA2F}" dt="2019-11-03T16:20:00.363" v="658" actId="1076"/>
          <ac:picMkLst>
            <pc:docMk/>
            <pc:sldMk cId="2850484998" sldId="268"/>
            <ac:picMk id="16" creationId="{98A9251C-4B78-44C0-88E2-3ECEFC4375F1}"/>
          </ac:picMkLst>
        </pc:picChg>
        <pc:picChg chg="add mod">
          <ac:chgData name="Claudia Böhm" userId="9c4ff842be4d07fb" providerId="Windows Live" clId="Web-{14D6AE99-5F37-4117-A0F1-DAA0B6E7CA2F}" dt="2019-11-03T16:24:48.551" v="663" actId="1076"/>
          <ac:picMkLst>
            <pc:docMk/>
            <pc:sldMk cId="2850484998" sldId="268"/>
            <ac:picMk id="18" creationId="{2CC70A28-C586-4CB0-B84E-1B32EC687742}"/>
          </ac:picMkLst>
        </pc:picChg>
      </pc:sldChg>
      <pc:sldChg chg="addSp delSp modSp new">
        <pc:chgData name="Claudia Böhm" userId="9c4ff842be4d07fb" providerId="Windows Live" clId="Web-{14D6AE99-5F37-4117-A0F1-DAA0B6E7CA2F}" dt="2019-11-03T17:25:43.741" v="885" actId="14100"/>
        <pc:sldMkLst>
          <pc:docMk/>
          <pc:sldMk cId="1105251182" sldId="269"/>
        </pc:sldMkLst>
        <pc:spChg chg="mod">
          <ac:chgData name="Claudia Böhm" userId="9c4ff842be4d07fb" providerId="Windows Live" clId="Web-{14D6AE99-5F37-4117-A0F1-DAA0B6E7CA2F}" dt="2019-11-03T15:24:46.518" v="376" actId="20577"/>
          <ac:spMkLst>
            <pc:docMk/>
            <pc:sldMk cId="1105251182" sldId="269"/>
            <ac:spMk id="2" creationId="{E135CC63-035F-4659-91AB-D5822F66F9A3}"/>
          </ac:spMkLst>
        </pc:spChg>
        <pc:spChg chg="del">
          <ac:chgData name="Claudia Böhm" userId="9c4ff842be4d07fb" providerId="Windows Live" clId="Web-{14D6AE99-5F37-4117-A0F1-DAA0B6E7CA2F}" dt="2019-11-03T15:28:47.941" v="377"/>
          <ac:spMkLst>
            <pc:docMk/>
            <pc:sldMk cId="1105251182" sldId="269"/>
            <ac:spMk id="3" creationId="{61311ECC-1AAC-40EF-9322-F04308FCE478}"/>
          </ac:spMkLst>
        </pc:spChg>
        <pc:spChg chg="add del">
          <ac:chgData name="Claudia Böhm" userId="9c4ff842be4d07fb" providerId="Windows Live" clId="Web-{14D6AE99-5F37-4117-A0F1-DAA0B6E7CA2F}" dt="2019-11-03T17:24:54.866" v="882"/>
          <ac:spMkLst>
            <pc:docMk/>
            <pc:sldMk cId="1105251182" sldId="269"/>
            <ac:spMk id="24" creationId="{062DE75B-5509-4287-A7CC-CD7316BDD6C5}"/>
          </ac:spMkLst>
        </pc:spChg>
        <pc:spChg chg="add">
          <ac:chgData name="Claudia Böhm" userId="9c4ff842be4d07fb" providerId="Windows Live" clId="Web-{14D6AE99-5F37-4117-A0F1-DAA0B6E7CA2F}" dt="2019-11-03T16:52:22.778" v="792"/>
          <ac:spMkLst>
            <pc:docMk/>
            <pc:sldMk cId="1105251182" sldId="269"/>
            <ac:spMk id="25" creationId="{43C84F09-B681-45A4-A70F-C6334E3E37A1}"/>
          </ac:spMkLst>
        </pc:spChg>
        <pc:spChg chg="add">
          <ac:chgData name="Claudia Böhm" userId="9c4ff842be4d07fb" providerId="Windows Live" clId="Web-{14D6AE99-5F37-4117-A0F1-DAA0B6E7CA2F}" dt="2019-11-03T16:52:22.778" v="792"/>
          <ac:spMkLst>
            <pc:docMk/>
            <pc:sldMk cId="1105251182" sldId="269"/>
            <ac:spMk id="26" creationId="{BC8520A0-356A-4A52-B513-A31F298AF3DF}"/>
          </ac:spMkLst>
        </pc:spChg>
        <pc:spChg chg="add del">
          <ac:chgData name="Claudia Böhm" userId="9c4ff842be4d07fb" providerId="Windows Live" clId="Web-{14D6AE99-5F37-4117-A0F1-DAA0B6E7CA2F}" dt="2019-11-03T17:24:45.147" v="880"/>
          <ac:spMkLst>
            <pc:docMk/>
            <pc:sldMk cId="1105251182" sldId="269"/>
            <ac:spMk id="27" creationId="{062DE75B-5509-4287-A7CC-CD7316BDD6C5}"/>
          </ac:spMkLst>
        </pc:spChg>
        <pc:spChg chg="add">
          <ac:chgData name="Claudia Böhm" userId="9c4ff842be4d07fb" providerId="Windows Live" clId="Web-{14D6AE99-5F37-4117-A0F1-DAA0B6E7CA2F}" dt="2019-11-03T16:52:22.872" v="793"/>
          <ac:spMkLst>
            <pc:docMk/>
            <pc:sldMk cId="1105251182" sldId="269"/>
            <ac:spMk id="28" creationId="{43C84F09-B681-45A4-A70F-C6334E3E37A1}"/>
          </ac:spMkLst>
        </pc:spChg>
        <pc:spChg chg="add">
          <ac:chgData name="Claudia Böhm" userId="9c4ff842be4d07fb" providerId="Windows Live" clId="Web-{14D6AE99-5F37-4117-A0F1-DAA0B6E7CA2F}" dt="2019-11-03T16:52:22.872" v="793"/>
          <ac:spMkLst>
            <pc:docMk/>
            <pc:sldMk cId="1105251182" sldId="269"/>
            <ac:spMk id="29" creationId="{BC8520A0-356A-4A52-B513-A31F298AF3DF}"/>
          </ac:spMkLst>
        </pc:spChg>
        <pc:spChg chg="add">
          <ac:chgData name="Claudia Böhm" userId="9c4ff842be4d07fb" providerId="Windows Live" clId="Web-{14D6AE99-5F37-4117-A0F1-DAA0B6E7CA2F}" dt="2019-11-03T16:52:22.966" v="794"/>
          <ac:spMkLst>
            <pc:docMk/>
            <pc:sldMk cId="1105251182" sldId="269"/>
            <ac:spMk id="30" creationId="{062DE75B-5509-4287-A7CC-CD7316BDD6C5}"/>
          </ac:spMkLst>
        </pc:spChg>
        <pc:spChg chg="add mod">
          <ac:chgData name="Claudia Böhm" userId="9c4ff842be4d07fb" providerId="Windows Live" clId="Web-{14D6AE99-5F37-4117-A0F1-DAA0B6E7CA2F}" dt="2019-11-03T16:52:24.513" v="811" actId="1076"/>
          <ac:spMkLst>
            <pc:docMk/>
            <pc:sldMk cId="1105251182" sldId="269"/>
            <ac:spMk id="31" creationId="{43C84F09-B681-45A4-A70F-C6334E3E37A1}"/>
          </ac:spMkLst>
        </pc:spChg>
        <pc:spChg chg="add">
          <ac:chgData name="Claudia Böhm" userId="9c4ff842be4d07fb" providerId="Windows Live" clId="Web-{14D6AE99-5F37-4117-A0F1-DAA0B6E7CA2F}" dt="2019-11-03T16:52:22.966" v="794"/>
          <ac:spMkLst>
            <pc:docMk/>
            <pc:sldMk cId="1105251182" sldId="269"/>
            <ac:spMk id="32" creationId="{BC8520A0-356A-4A52-B513-A31F298AF3DF}"/>
          </ac:spMkLst>
        </pc:spChg>
        <pc:spChg chg="add del mod">
          <ac:chgData name="Claudia Böhm" userId="9c4ff842be4d07fb" providerId="Windows Live" clId="Web-{14D6AE99-5F37-4117-A0F1-DAA0B6E7CA2F}" dt="2019-11-03T17:24:52.085" v="881"/>
          <ac:spMkLst>
            <pc:docMk/>
            <pc:sldMk cId="1105251182" sldId="269"/>
            <ac:spMk id="34" creationId="{047F7038-D0D5-4DF4-836E-5E668CCEF25F}"/>
          </ac:spMkLst>
        </pc:spChg>
        <pc:spChg chg="add del">
          <ac:chgData name="Claudia Böhm" userId="9c4ff842be4d07fb" providerId="Windows Live" clId="Web-{14D6AE99-5F37-4117-A0F1-DAA0B6E7CA2F}" dt="2019-11-03T17:24:39.944" v="877"/>
          <ac:spMkLst>
            <pc:docMk/>
            <pc:sldMk cId="1105251182" sldId="269"/>
            <ac:spMk id="35" creationId="{062DE75B-5509-4287-A7CC-CD7316BDD6C5}"/>
          </ac:spMkLst>
        </pc:spChg>
        <pc:spChg chg="add">
          <ac:chgData name="Claudia Böhm" userId="9c4ff842be4d07fb" providerId="Windows Live" clId="Web-{14D6AE99-5F37-4117-A0F1-DAA0B6E7CA2F}" dt="2019-11-03T16:52:23.606" v="799"/>
          <ac:spMkLst>
            <pc:docMk/>
            <pc:sldMk cId="1105251182" sldId="269"/>
            <ac:spMk id="36" creationId="{43C84F09-B681-45A4-A70F-C6334E3E37A1}"/>
          </ac:spMkLst>
        </pc:spChg>
        <pc:spChg chg="add">
          <ac:chgData name="Claudia Böhm" userId="9c4ff842be4d07fb" providerId="Windows Live" clId="Web-{14D6AE99-5F37-4117-A0F1-DAA0B6E7CA2F}" dt="2019-11-03T16:52:23.606" v="799"/>
          <ac:spMkLst>
            <pc:docMk/>
            <pc:sldMk cId="1105251182" sldId="269"/>
            <ac:spMk id="37" creationId="{BC8520A0-356A-4A52-B513-A31F298AF3DF}"/>
          </ac:spMkLst>
        </pc:spChg>
        <pc:spChg chg="add del mod">
          <ac:chgData name="Claudia Böhm" userId="9c4ff842be4d07fb" providerId="Windows Live" clId="Web-{14D6AE99-5F37-4117-A0F1-DAA0B6E7CA2F}" dt="2019-11-03T17:24:43.647" v="879"/>
          <ac:spMkLst>
            <pc:docMk/>
            <pc:sldMk cId="1105251182" sldId="269"/>
            <ac:spMk id="38" creationId="{062DE75B-5509-4287-A7CC-CD7316BDD6C5}"/>
          </ac:spMkLst>
        </pc:spChg>
        <pc:spChg chg="add">
          <ac:chgData name="Claudia Böhm" userId="9c4ff842be4d07fb" providerId="Windows Live" clId="Web-{14D6AE99-5F37-4117-A0F1-DAA0B6E7CA2F}" dt="2019-11-03T16:52:23.700" v="800"/>
          <ac:spMkLst>
            <pc:docMk/>
            <pc:sldMk cId="1105251182" sldId="269"/>
            <ac:spMk id="39" creationId="{43C84F09-B681-45A4-A70F-C6334E3E37A1}"/>
          </ac:spMkLst>
        </pc:spChg>
        <pc:spChg chg="add">
          <ac:chgData name="Claudia Böhm" userId="9c4ff842be4d07fb" providerId="Windows Live" clId="Web-{14D6AE99-5F37-4117-A0F1-DAA0B6E7CA2F}" dt="2019-11-03T16:52:23.700" v="800"/>
          <ac:spMkLst>
            <pc:docMk/>
            <pc:sldMk cId="1105251182" sldId="269"/>
            <ac:spMk id="40" creationId="{BC8520A0-356A-4A52-B513-A31F298AF3DF}"/>
          </ac:spMkLst>
        </pc:spChg>
        <pc:picChg chg="add del mod ord">
          <ac:chgData name="Claudia Böhm" userId="9c4ff842be4d07fb" providerId="Windows Live" clId="Web-{14D6AE99-5F37-4117-A0F1-DAA0B6E7CA2F}" dt="2019-11-03T16:52:23.403" v="798"/>
          <ac:picMkLst>
            <pc:docMk/>
            <pc:sldMk cId="1105251182" sldId="269"/>
            <ac:picMk id="4" creationId="{68BB744A-4BE7-496E-8292-A9B5377B8D8D}"/>
          </ac:picMkLst>
        </pc:picChg>
        <pc:picChg chg="add del mod">
          <ac:chgData name="Claudia Böhm" userId="9c4ff842be4d07fb" providerId="Windows Live" clId="Web-{14D6AE99-5F37-4117-A0F1-DAA0B6E7CA2F}" dt="2019-11-03T15:30:03.942" v="400"/>
          <ac:picMkLst>
            <pc:docMk/>
            <pc:sldMk cId="1105251182" sldId="269"/>
            <ac:picMk id="6" creationId="{4942D357-4615-4714-8A49-5C3522975533}"/>
          </ac:picMkLst>
        </pc:picChg>
        <pc:picChg chg="add del mod">
          <ac:chgData name="Claudia Böhm" userId="9c4ff842be4d07fb" providerId="Windows Live" clId="Web-{14D6AE99-5F37-4117-A0F1-DAA0B6E7CA2F}" dt="2019-11-03T15:29:51.285" v="397"/>
          <ac:picMkLst>
            <pc:docMk/>
            <pc:sldMk cId="1105251182" sldId="269"/>
            <ac:picMk id="8" creationId="{ACBC1775-70A4-4B6D-9471-DD2C4A351774}"/>
          </ac:picMkLst>
        </pc:picChg>
        <pc:picChg chg="add del mod">
          <ac:chgData name="Claudia Böhm" userId="9c4ff842be4d07fb" providerId="Windows Live" clId="Web-{14D6AE99-5F37-4117-A0F1-DAA0B6E7CA2F}" dt="2019-11-03T15:32:56.052" v="420"/>
          <ac:picMkLst>
            <pc:docMk/>
            <pc:sldMk cId="1105251182" sldId="269"/>
            <ac:picMk id="10" creationId="{E331F234-9C2F-4A74-91AE-9F3EBA81BE3A}"/>
          </ac:picMkLst>
        </pc:picChg>
        <pc:picChg chg="add del mod">
          <ac:chgData name="Claudia Böhm" userId="9c4ff842be4d07fb" providerId="Windows Live" clId="Web-{14D6AE99-5F37-4117-A0F1-DAA0B6E7CA2F}" dt="2019-11-03T15:33:31.005" v="436"/>
          <ac:picMkLst>
            <pc:docMk/>
            <pc:sldMk cId="1105251182" sldId="269"/>
            <ac:picMk id="12" creationId="{1B5A91D9-5C65-4E4A-A9D6-CFDC9749A213}"/>
          </ac:picMkLst>
        </pc:picChg>
        <pc:picChg chg="add del mod">
          <ac:chgData name="Claudia Böhm" userId="9c4ff842be4d07fb" providerId="Windows Live" clId="Web-{14D6AE99-5F37-4117-A0F1-DAA0B6E7CA2F}" dt="2019-11-03T15:34:22.209" v="459"/>
          <ac:picMkLst>
            <pc:docMk/>
            <pc:sldMk cId="1105251182" sldId="269"/>
            <ac:picMk id="14" creationId="{CC7D5000-20D5-48A8-9D59-3EA37674971B}"/>
          </ac:picMkLst>
        </pc:picChg>
        <pc:picChg chg="add del mod">
          <ac:chgData name="Claudia Böhm" userId="9c4ff842be4d07fb" providerId="Windows Live" clId="Web-{14D6AE99-5F37-4117-A0F1-DAA0B6E7CA2F}" dt="2019-11-03T16:47:44.277" v="791"/>
          <ac:picMkLst>
            <pc:docMk/>
            <pc:sldMk cId="1105251182" sldId="269"/>
            <ac:picMk id="16" creationId="{5ED41C02-D4B2-465C-93CA-57A6089AAB8C}"/>
          </ac:picMkLst>
        </pc:picChg>
        <pc:picChg chg="add mod">
          <ac:chgData name="Claudia Böhm" userId="9c4ff842be4d07fb" providerId="Windows Live" clId="Web-{14D6AE99-5F37-4117-A0F1-DAA0B6E7CA2F}" dt="2019-11-03T16:52:24.435" v="809" actId="1076"/>
          <ac:picMkLst>
            <pc:docMk/>
            <pc:sldMk cId="1105251182" sldId="269"/>
            <ac:picMk id="18" creationId="{7A39EAE1-5BEF-4BA7-B99A-F6087427EBFD}"/>
          </ac:picMkLst>
        </pc:picChg>
        <pc:picChg chg="add del mod">
          <ac:chgData name="Claudia Böhm" userId="9c4ff842be4d07fb" providerId="Windows Live" clId="Web-{14D6AE99-5F37-4117-A0F1-DAA0B6E7CA2F}" dt="2019-11-03T16:47:25.933" v="784"/>
          <ac:picMkLst>
            <pc:docMk/>
            <pc:sldMk cId="1105251182" sldId="269"/>
            <ac:picMk id="20" creationId="{997D12F4-69F5-4897-BB64-F4E142B433A8}"/>
          </ac:picMkLst>
        </pc:picChg>
        <pc:picChg chg="add mod">
          <ac:chgData name="Claudia Böhm" userId="9c4ff842be4d07fb" providerId="Windows Live" clId="Web-{14D6AE99-5F37-4117-A0F1-DAA0B6E7CA2F}" dt="2019-11-03T16:52:24.481" v="810" actId="1076"/>
          <ac:picMkLst>
            <pc:docMk/>
            <pc:sldMk cId="1105251182" sldId="269"/>
            <ac:picMk id="22" creationId="{036C14FA-6DC2-4C34-940D-89DAFD1FE04C}"/>
          </ac:picMkLst>
        </pc:picChg>
        <pc:picChg chg="add mod">
          <ac:chgData name="Claudia Böhm" userId="9c4ff842be4d07fb" providerId="Windows Live" clId="Web-{14D6AE99-5F37-4117-A0F1-DAA0B6E7CA2F}" dt="2019-11-03T17:25:43.741" v="885" actId="14100"/>
          <ac:picMkLst>
            <pc:docMk/>
            <pc:sldMk cId="1105251182" sldId="269"/>
            <ac:picMk id="41" creationId="{59CD8D6D-2607-437E-A02F-E4A51EA212CC}"/>
          </ac:picMkLst>
        </pc:picChg>
      </pc:sldChg>
      <pc:sldChg chg="addSp delSp modSp new">
        <pc:chgData name="Claudia Böhm" userId="9c4ff842be4d07fb" providerId="Windows Live" clId="Web-{14D6AE99-5F37-4117-A0F1-DAA0B6E7CA2F}" dt="2019-11-03T15:38:47.601" v="492" actId="20577"/>
        <pc:sldMkLst>
          <pc:docMk/>
          <pc:sldMk cId="864623334" sldId="270"/>
        </pc:sldMkLst>
        <pc:spChg chg="mod">
          <ac:chgData name="Claudia Böhm" userId="9c4ff842be4d07fb" providerId="Windows Live" clId="Web-{14D6AE99-5F37-4117-A0F1-DAA0B6E7CA2F}" dt="2019-11-03T15:38:47.601" v="492" actId="20577"/>
          <ac:spMkLst>
            <pc:docMk/>
            <pc:sldMk cId="864623334" sldId="270"/>
            <ac:spMk id="2" creationId="{ECD0E376-7BA5-43ED-B924-DA05F54C656A}"/>
          </ac:spMkLst>
        </pc:spChg>
        <pc:spChg chg="del">
          <ac:chgData name="Claudia Böhm" userId="9c4ff842be4d07fb" providerId="Windows Live" clId="Web-{14D6AE99-5F37-4117-A0F1-DAA0B6E7CA2F}" dt="2019-11-03T15:38:25.647" v="473"/>
          <ac:spMkLst>
            <pc:docMk/>
            <pc:sldMk cId="864623334" sldId="270"/>
            <ac:spMk id="3" creationId="{5EE276DC-5ED5-4C2D-A8D0-B62352923CD9}"/>
          </ac:spMkLst>
        </pc:spChg>
        <pc:picChg chg="add mod ord">
          <ac:chgData name="Claudia Böhm" userId="9c4ff842be4d07fb" providerId="Windows Live" clId="Web-{14D6AE99-5F37-4117-A0F1-DAA0B6E7CA2F}" dt="2019-11-03T15:38:28.257" v="474" actId="1076"/>
          <ac:picMkLst>
            <pc:docMk/>
            <pc:sldMk cId="864623334" sldId="270"/>
            <ac:picMk id="4" creationId="{1267456E-C25E-4003-8B6C-A4496951B6EC}"/>
          </ac:picMkLst>
        </pc:picChg>
      </pc:sldChg>
      <pc:sldChg chg="addSp delSp modSp new">
        <pc:chgData name="Claudia Böhm" userId="9c4ff842be4d07fb" providerId="Windows Live" clId="Web-{14D6AE99-5F37-4117-A0F1-DAA0B6E7CA2F}" dt="2019-11-03T17:17:18.489" v="867" actId="14100"/>
        <pc:sldMkLst>
          <pc:docMk/>
          <pc:sldMk cId="1716463165" sldId="271"/>
        </pc:sldMkLst>
        <pc:spChg chg="mod">
          <ac:chgData name="Claudia Böhm" userId="9c4ff842be4d07fb" providerId="Windows Live" clId="Web-{14D6AE99-5F37-4117-A0F1-DAA0B6E7CA2F}" dt="2019-11-03T15:40:24.351" v="500" actId="20577"/>
          <ac:spMkLst>
            <pc:docMk/>
            <pc:sldMk cId="1716463165" sldId="271"/>
            <ac:spMk id="2" creationId="{60449A7D-1245-4064-B051-702CFC69868E}"/>
          </ac:spMkLst>
        </pc:spChg>
        <pc:spChg chg="del">
          <ac:chgData name="Claudia Böhm" userId="9c4ff842be4d07fb" providerId="Windows Live" clId="Web-{14D6AE99-5F37-4117-A0F1-DAA0B6E7CA2F}" dt="2019-11-03T15:41:35.398" v="501"/>
          <ac:spMkLst>
            <pc:docMk/>
            <pc:sldMk cId="1716463165" sldId="271"/>
            <ac:spMk id="3" creationId="{4277DB3C-A609-4DAA-BE30-69D9D66D526D}"/>
          </ac:spMkLst>
        </pc:spChg>
        <pc:spChg chg="add del mod">
          <ac:chgData name="Claudia Böhm" userId="9c4ff842be4d07fb" providerId="Windows Live" clId="Web-{14D6AE99-5F37-4117-A0F1-DAA0B6E7CA2F}" dt="2019-11-03T17:17:14.754" v="865"/>
          <ac:spMkLst>
            <pc:docMk/>
            <pc:sldMk cId="1716463165" sldId="271"/>
            <ac:spMk id="7" creationId="{7C38B49D-C355-4F74-8DBB-BA23189566D3}"/>
          </ac:spMkLst>
        </pc:spChg>
        <pc:picChg chg="add del mod ord">
          <ac:chgData name="Claudia Böhm" userId="9c4ff842be4d07fb" providerId="Windows Live" clId="Web-{14D6AE99-5F37-4117-A0F1-DAA0B6E7CA2F}" dt="2019-11-03T17:17:10.598" v="864"/>
          <ac:picMkLst>
            <pc:docMk/>
            <pc:sldMk cId="1716463165" sldId="271"/>
            <ac:picMk id="4" creationId="{92EE9917-E9E9-413D-9CE1-41D0447D62EB}"/>
          </ac:picMkLst>
        </pc:picChg>
        <pc:picChg chg="add mod ord">
          <ac:chgData name="Claudia Böhm" userId="9c4ff842be4d07fb" providerId="Windows Live" clId="Web-{14D6AE99-5F37-4117-A0F1-DAA0B6E7CA2F}" dt="2019-11-03T17:17:18.489" v="867" actId="14100"/>
          <ac:picMkLst>
            <pc:docMk/>
            <pc:sldMk cId="1716463165" sldId="271"/>
            <ac:picMk id="8" creationId="{AA51C131-A901-4511-B3DE-E8AD3807F5BC}"/>
          </ac:picMkLst>
        </pc:picChg>
      </pc:sldChg>
      <pc:sldChg chg="addSp delSp modSp new">
        <pc:chgData name="Claudia Böhm" userId="9c4ff842be4d07fb" providerId="Windows Live" clId="Web-{14D6AE99-5F37-4117-A0F1-DAA0B6E7CA2F}" dt="2019-11-03T16:45:54.886" v="781" actId="20577"/>
        <pc:sldMkLst>
          <pc:docMk/>
          <pc:sldMk cId="4137202236" sldId="272"/>
        </pc:sldMkLst>
        <pc:spChg chg="mod">
          <ac:chgData name="Claudia Böhm" userId="9c4ff842be4d07fb" providerId="Windows Live" clId="Web-{14D6AE99-5F37-4117-A0F1-DAA0B6E7CA2F}" dt="2019-11-03T16:45:54.886" v="781" actId="20577"/>
          <ac:spMkLst>
            <pc:docMk/>
            <pc:sldMk cId="4137202236" sldId="272"/>
            <ac:spMk id="2" creationId="{8B5E04CA-00D3-4486-A499-1496AE49EDD1}"/>
          </ac:spMkLst>
        </pc:spChg>
        <pc:spChg chg="del">
          <ac:chgData name="Claudia Böhm" userId="9c4ff842be4d07fb" providerId="Windows Live" clId="Web-{14D6AE99-5F37-4117-A0F1-DAA0B6E7CA2F}" dt="2019-11-03T15:55:07.730" v="559"/>
          <ac:spMkLst>
            <pc:docMk/>
            <pc:sldMk cId="4137202236" sldId="272"/>
            <ac:spMk id="3" creationId="{E86C5059-50A2-4FE3-B803-B9A8BAE1127F}"/>
          </ac:spMkLst>
        </pc:spChg>
        <pc:picChg chg="add mod ord">
          <ac:chgData name="Claudia Böhm" userId="9c4ff842be4d07fb" providerId="Windows Live" clId="Web-{14D6AE99-5F37-4117-A0F1-DAA0B6E7CA2F}" dt="2019-11-03T15:55:10.605" v="560" actId="1076"/>
          <ac:picMkLst>
            <pc:docMk/>
            <pc:sldMk cId="4137202236" sldId="272"/>
            <ac:picMk id="4" creationId="{C108C23C-4A17-45CD-93BA-DBF30B49A017}"/>
          </ac:picMkLst>
        </pc:picChg>
      </pc:sldChg>
      <pc:sldChg chg="addSp delSp modSp new">
        <pc:chgData name="Claudia Böhm" userId="9c4ff842be4d07fb" providerId="Windows Live" clId="Web-{14D6AE99-5F37-4117-A0F1-DAA0B6E7CA2F}" dt="2019-11-03T17:54:48.812" v="978" actId="1076"/>
        <pc:sldMkLst>
          <pc:docMk/>
          <pc:sldMk cId="429283271" sldId="273"/>
        </pc:sldMkLst>
        <pc:spChg chg="mod">
          <ac:chgData name="Claudia Böhm" userId="9c4ff842be4d07fb" providerId="Windows Live" clId="Web-{14D6AE99-5F37-4117-A0F1-DAA0B6E7CA2F}" dt="2019-11-03T15:59:46.013" v="569" actId="20577"/>
          <ac:spMkLst>
            <pc:docMk/>
            <pc:sldMk cId="429283271" sldId="273"/>
            <ac:spMk id="2" creationId="{9B888841-3831-4BB7-9126-0D8A01302DD1}"/>
          </ac:spMkLst>
        </pc:spChg>
        <pc:spChg chg="del">
          <ac:chgData name="Claudia Böhm" userId="9c4ff842be4d07fb" providerId="Windows Live" clId="Web-{14D6AE99-5F37-4117-A0F1-DAA0B6E7CA2F}" dt="2019-11-03T16:09:29.703" v="595"/>
          <ac:spMkLst>
            <pc:docMk/>
            <pc:sldMk cId="429283271" sldId="273"/>
            <ac:spMk id="3" creationId="{B7460600-9342-4B20-9333-443C73B3A8BF}"/>
          </ac:spMkLst>
        </pc:spChg>
        <pc:spChg chg="add del mod">
          <ac:chgData name="Claudia Böhm" userId="9c4ff842be4d07fb" providerId="Windows Live" clId="Web-{14D6AE99-5F37-4117-A0F1-DAA0B6E7CA2F}" dt="2019-11-03T16:09:35.703" v="597"/>
          <ac:spMkLst>
            <pc:docMk/>
            <pc:sldMk cId="429283271" sldId="273"/>
            <ac:spMk id="7" creationId="{EA3B0F65-1249-4F7D-9CAC-B4F3878D2D2A}"/>
          </ac:spMkLst>
        </pc:spChg>
        <pc:spChg chg="add del mod">
          <ac:chgData name="Claudia Böhm" userId="9c4ff842be4d07fb" providerId="Windows Live" clId="Web-{14D6AE99-5F37-4117-A0F1-DAA0B6E7CA2F}" dt="2019-11-03T16:11:46.782" v="650"/>
          <ac:spMkLst>
            <pc:docMk/>
            <pc:sldMk cId="429283271" sldId="273"/>
            <ac:spMk id="19" creationId="{26FC8A7C-4821-47CC-A83F-291D9F6DAAC1}"/>
          </ac:spMkLst>
        </pc:spChg>
        <pc:spChg chg="add mod">
          <ac:chgData name="Claudia Böhm" userId="9c4ff842be4d07fb" providerId="Windows Live" clId="Web-{14D6AE99-5F37-4117-A0F1-DAA0B6E7CA2F}" dt="2019-11-03T17:54:48.812" v="978" actId="1076"/>
          <ac:spMkLst>
            <pc:docMk/>
            <pc:sldMk cId="429283271" sldId="273"/>
            <ac:spMk id="25" creationId="{98601CA0-C444-4F04-B802-F8527472BD5A}"/>
          </ac:spMkLst>
        </pc:spChg>
        <pc:picChg chg="add del mod ord">
          <ac:chgData name="Claudia Böhm" userId="9c4ff842be4d07fb" providerId="Windows Live" clId="Web-{14D6AE99-5F37-4117-A0F1-DAA0B6E7CA2F}" dt="2019-11-03T16:09:32.297" v="596"/>
          <ac:picMkLst>
            <pc:docMk/>
            <pc:sldMk cId="429283271" sldId="273"/>
            <ac:picMk id="4" creationId="{2C1AAFD9-2151-4B2F-B4F3-792C88A93022}"/>
          </ac:picMkLst>
        </pc:picChg>
        <pc:picChg chg="add del mod ord">
          <ac:chgData name="Claudia Böhm" userId="9c4ff842be4d07fb" providerId="Windows Live" clId="Web-{14D6AE99-5F37-4117-A0F1-DAA0B6E7CA2F}" dt="2019-11-03T16:11:46.782" v="650"/>
          <ac:picMkLst>
            <pc:docMk/>
            <pc:sldMk cId="429283271" sldId="273"/>
            <ac:picMk id="8" creationId="{CC20EAF0-475F-4E51-910F-1B364FE3EA5B}"/>
          </ac:picMkLst>
        </pc:picChg>
        <pc:picChg chg="add del mod">
          <ac:chgData name="Claudia Böhm" userId="9c4ff842be4d07fb" providerId="Windows Live" clId="Web-{14D6AE99-5F37-4117-A0F1-DAA0B6E7CA2F}" dt="2019-11-03T16:10:41.438" v="624"/>
          <ac:picMkLst>
            <pc:docMk/>
            <pc:sldMk cId="429283271" sldId="273"/>
            <ac:picMk id="10" creationId="{7032DB9F-9025-4512-8297-2C1D88F78B8E}"/>
          </ac:picMkLst>
        </pc:picChg>
        <pc:picChg chg="add mod">
          <ac:chgData name="Claudia Böhm" userId="9c4ff842be4d07fb" providerId="Windows Live" clId="Web-{14D6AE99-5F37-4117-A0F1-DAA0B6E7CA2F}" dt="2019-11-03T16:11:15.532" v="645" actId="1076"/>
          <ac:picMkLst>
            <pc:docMk/>
            <pc:sldMk cId="429283271" sldId="273"/>
            <ac:picMk id="12" creationId="{517F9ADC-A25A-4126-B703-2E74F0129D93}"/>
          </ac:picMkLst>
        </pc:picChg>
        <pc:picChg chg="add del mod">
          <ac:chgData name="Claudia Böhm" userId="9c4ff842be4d07fb" providerId="Windows Live" clId="Web-{14D6AE99-5F37-4117-A0F1-DAA0B6E7CA2F}" dt="2019-11-03T16:43:44.026" v="768"/>
          <ac:picMkLst>
            <pc:docMk/>
            <pc:sldMk cId="429283271" sldId="273"/>
            <ac:picMk id="14" creationId="{E5DC725B-E32D-42E9-9C0A-7F64BC12FEF6}"/>
          </ac:picMkLst>
        </pc:picChg>
        <pc:picChg chg="add del mod">
          <ac:chgData name="Claudia Böhm" userId="9c4ff842be4d07fb" providerId="Windows Live" clId="Web-{14D6AE99-5F37-4117-A0F1-DAA0B6E7CA2F}" dt="2019-11-03T16:11:49.469" v="651"/>
          <ac:picMkLst>
            <pc:docMk/>
            <pc:sldMk cId="429283271" sldId="273"/>
            <ac:picMk id="16" creationId="{C71E9450-A1AB-4ABA-BADD-6464232CBE1E}"/>
          </ac:picMkLst>
        </pc:picChg>
        <pc:picChg chg="add del mod">
          <ac:chgData name="Claudia Böhm" userId="9c4ff842be4d07fb" providerId="Windows Live" clId="Web-{14D6AE99-5F37-4117-A0F1-DAA0B6E7CA2F}" dt="2019-11-03T16:44:35.635" v="770"/>
          <ac:picMkLst>
            <pc:docMk/>
            <pc:sldMk cId="429283271" sldId="273"/>
            <ac:picMk id="20" creationId="{403E48F3-C7A4-442D-ACDA-A4DAFAE44D35}"/>
          </ac:picMkLst>
        </pc:picChg>
        <pc:picChg chg="add mod">
          <ac:chgData name="Claudia Böhm" userId="9c4ff842be4d07fb" providerId="Windows Live" clId="Web-{14D6AE99-5F37-4117-A0F1-DAA0B6E7CA2F}" dt="2019-11-03T16:44:51.339" v="774" actId="14100"/>
          <ac:picMkLst>
            <pc:docMk/>
            <pc:sldMk cId="429283271" sldId="273"/>
            <ac:picMk id="22" creationId="{EC547698-CBD8-436E-BDBE-683F1F3F396E}"/>
          </ac:picMkLst>
        </pc:picChg>
      </pc:sldChg>
      <pc:sldChg chg="addSp delSp modSp new">
        <pc:chgData name="Claudia Böhm" userId="9c4ff842be4d07fb" providerId="Windows Live" clId="Web-{14D6AE99-5F37-4117-A0F1-DAA0B6E7CA2F}" dt="2019-11-03T17:09:24.596" v="849" actId="1076"/>
        <pc:sldMkLst>
          <pc:docMk/>
          <pc:sldMk cId="2142571757" sldId="274"/>
        </pc:sldMkLst>
        <pc:spChg chg="mod">
          <ac:chgData name="Claudia Böhm" userId="9c4ff842be4d07fb" providerId="Windows Live" clId="Web-{14D6AE99-5F37-4117-A0F1-DAA0B6E7CA2F}" dt="2019-11-03T16:00:14.044" v="584" actId="20577"/>
          <ac:spMkLst>
            <pc:docMk/>
            <pc:sldMk cId="2142571757" sldId="274"/>
            <ac:spMk id="2" creationId="{A90052D4-2054-404C-9710-DBF4885DB367}"/>
          </ac:spMkLst>
        </pc:spChg>
        <pc:spChg chg="del mod">
          <ac:chgData name="Claudia Böhm" userId="9c4ff842be4d07fb" providerId="Windows Live" clId="Web-{14D6AE99-5F37-4117-A0F1-DAA0B6E7CA2F}" dt="2019-11-03T16:42:24.682" v="744"/>
          <ac:spMkLst>
            <pc:docMk/>
            <pc:sldMk cId="2142571757" sldId="274"/>
            <ac:spMk id="3" creationId="{954C552E-241D-4485-ACF6-B14046F8C465}"/>
          </ac:spMkLst>
        </pc:spChg>
        <pc:spChg chg="add del mod">
          <ac:chgData name="Claudia Böhm" userId="9c4ff842be4d07fb" providerId="Windows Live" clId="Web-{14D6AE99-5F37-4117-A0F1-DAA0B6E7CA2F}" dt="2019-11-03T16:42:20.291" v="742"/>
          <ac:spMkLst>
            <pc:docMk/>
            <pc:sldMk cId="2142571757" sldId="274"/>
            <ac:spMk id="5" creationId="{04DE4C25-FCED-444A-B1BB-E36FD0CC7D28}"/>
          </ac:spMkLst>
        </pc:spChg>
        <pc:spChg chg="add del mod">
          <ac:chgData name="Claudia Böhm" userId="9c4ff842be4d07fb" providerId="Windows Live" clId="Web-{14D6AE99-5F37-4117-A0F1-DAA0B6E7CA2F}" dt="2019-11-03T16:42:22.588" v="743"/>
          <ac:spMkLst>
            <pc:docMk/>
            <pc:sldMk cId="2142571757" sldId="274"/>
            <ac:spMk id="7" creationId="{D92B84B1-FF6B-4691-884B-E1D738FA4455}"/>
          </ac:spMkLst>
        </pc:spChg>
        <pc:spChg chg="add del mod">
          <ac:chgData name="Claudia Böhm" userId="9c4ff842be4d07fb" providerId="Windows Live" clId="Web-{14D6AE99-5F37-4117-A0F1-DAA0B6E7CA2F}" dt="2019-11-03T17:01:01.578" v="824"/>
          <ac:spMkLst>
            <pc:docMk/>
            <pc:sldMk cId="2142571757" sldId="274"/>
            <ac:spMk id="9" creationId="{34473C90-1534-4B9F-AA50-1C5B587F9A2C}"/>
          </ac:spMkLst>
        </pc:spChg>
        <pc:picChg chg="add mod ord">
          <ac:chgData name="Claudia Böhm" userId="9c4ff842be4d07fb" providerId="Windows Live" clId="Web-{14D6AE99-5F37-4117-A0F1-DAA0B6E7CA2F}" dt="2019-11-03T17:09:24.549" v="847" actId="1076"/>
          <ac:picMkLst>
            <pc:docMk/>
            <pc:sldMk cId="2142571757" sldId="274"/>
            <ac:picMk id="10" creationId="{3BDC4584-DFA6-4A7D-9726-73E2217E0DD4}"/>
          </ac:picMkLst>
        </pc:picChg>
        <pc:picChg chg="add mod">
          <ac:chgData name="Claudia Böhm" userId="9c4ff842be4d07fb" providerId="Windows Live" clId="Web-{14D6AE99-5F37-4117-A0F1-DAA0B6E7CA2F}" dt="2019-11-03T17:09:24.564" v="848" actId="1076"/>
          <ac:picMkLst>
            <pc:docMk/>
            <pc:sldMk cId="2142571757" sldId="274"/>
            <ac:picMk id="12" creationId="{0127A3E8-3B9E-462F-93CE-7A1031BC5FE4}"/>
          </ac:picMkLst>
        </pc:picChg>
        <pc:picChg chg="add mod">
          <ac:chgData name="Claudia Böhm" userId="9c4ff842be4d07fb" providerId="Windows Live" clId="Web-{14D6AE99-5F37-4117-A0F1-DAA0B6E7CA2F}" dt="2019-11-03T17:09:24.596" v="849" actId="1076"/>
          <ac:picMkLst>
            <pc:docMk/>
            <pc:sldMk cId="2142571757" sldId="274"/>
            <ac:picMk id="14" creationId="{B208B9BC-B572-4AEB-B5B2-660EFCEF3D5C}"/>
          </ac:picMkLst>
        </pc:picChg>
      </pc:sldChg>
      <pc:sldChg chg="addSp delSp modSp new ord">
        <pc:chgData name="Claudia Böhm" userId="9c4ff842be4d07fb" providerId="Windows Live" clId="Web-{14D6AE99-5F37-4117-A0F1-DAA0B6E7CA2F}" dt="2019-11-03T16:52:24.841" v="817" actId="20577"/>
        <pc:sldMkLst>
          <pc:docMk/>
          <pc:sldMk cId="934761285" sldId="275"/>
        </pc:sldMkLst>
        <pc:spChg chg="mod">
          <ac:chgData name="Claudia Böhm" userId="9c4ff842be4d07fb" providerId="Windows Live" clId="Web-{14D6AE99-5F37-4117-A0F1-DAA0B6E7CA2F}" dt="2019-11-03T16:01:36.857" v="594" actId="20577"/>
          <ac:spMkLst>
            <pc:docMk/>
            <pc:sldMk cId="934761285" sldId="275"/>
            <ac:spMk id="2" creationId="{0CC784E5-D233-45F0-ABD9-C61AB36FE718}"/>
          </ac:spMkLst>
        </pc:spChg>
        <pc:spChg chg="del">
          <ac:chgData name="Claudia Böhm" userId="9c4ff842be4d07fb" providerId="Windows Live" clId="Web-{14D6AE99-5F37-4117-A0F1-DAA0B6E7CA2F}" dt="2019-11-03T16:38:14.368" v="664"/>
          <ac:spMkLst>
            <pc:docMk/>
            <pc:sldMk cId="934761285" sldId="275"/>
            <ac:spMk id="3" creationId="{E8F73142-C2E2-40FA-88F6-77164C9C5DD5}"/>
          </ac:spMkLst>
        </pc:spChg>
        <pc:spChg chg="add mod">
          <ac:chgData name="Claudia Böhm" userId="9c4ff842be4d07fb" providerId="Windows Live" clId="Web-{14D6AE99-5F37-4117-A0F1-DAA0B6E7CA2F}" dt="2019-11-03T16:52:24.841" v="817" actId="20577"/>
          <ac:spMkLst>
            <pc:docMk/>
            <pc:sldMk cId="934761285" sldId="275"/>
            <ac:spMk id="11" creationId="{B7830D3F-5CD7-4797-BD79-06227D095CBD}"/>
          </ac:spMkLst>
        </pc:spChg>
        <pc:spChg chg="add mod">
          <ac:chgData name="Claudia Böhm" userId="9c4ff842be4d07fb" providerId="Windows Live" clId="Web-{14D6AE99-5F37-4117-A0F1-DAA0B6E7CA2F}" dt="2019-11-03T16:45:17.542" v="776" actId="1076"/>
          <ac:spMkLst>
            <pc:docMk/>
            <pc:sldMk cId="934761285" sldId="275"/>
            <ac:spMk id="13" creationId="{BDE0946B-5EEF-4FD1-B456-781092884B8F}"/>
          </ac:spMkLst>
        </pc:spChg>
        <pc:spChg chg="add mod">
          <ac:chgData name="Claudia Böhm" userId="9c4ff842be4d07fb" providerId="Windows Live" clId="Web-{14D6AE99-5F37-4117-A0F1-DAA0B6E7CA2F}" dt="2019-11-03T16:42:36.182" v="747" actId="1076"/>
          <ac:spMkLst>
            <pc:docMk/>
            <pc:sldMk cId="934761285" sldId="275"/>
            <ac:spMk id="15" creationId="{39057D07-6294-400E-BF38-0B42D6E936D8}"/>
          </ac:spMkLst>
        </pc:spChg>
        <pc:picChg chg="add mod ord">
          <ac:chgData name="Claudia Böhm" userId="9c4ff842be4d07fb" providerId="Windows Live" clId="Web-{14D6AE99-5F37-4117-A0F1-DAA0B6E7CA2F}" dt="2019-11-03T16:43:07.651" v="766" actId="1076"/>
          <ac:picMkLst>
            <pc:docMk/>
            <pc:sldMk cId="934761285" sldId="275"/>
            <ac:picMk id="4" creationId="{B79E9347-81FC-493A-BB68-72FB70F62415}"/>
          </ac:picMkLst>
        </pc:picChg>
        <pc:picChg chg="add mod">
          <ac:chgData name="Claudia Böhm" userId="9c4ff842be4d07fb" providerId="Windows Live" clId="Web-{14D6AE99-5F37-4117-A0F1-DAA0B6E7CA2F}" dt="2019-11-03T16:45:26.073" v="780" actId="1076"/>
          <ac:picMkLst>
            <pc:docMk/>
            <pc:sldMk cId="934761285" sldId="275"/>
            <ac:picMk id="6" creationId="{23CDEEF2-4734-4D93-A9F1-AA08895E6883}"/>
          </ac:picMkLst>
        </pc:picChg>
        <pc:picChg chg="add mod">
          <ac:chgData name="Claudia Böhm" userId="9c4ff842be4d07fb" providerId="Windows Live" clId="Web-{14D6AE99-5F37-4117-A0F1-DAA0B6E7CA2F}" dt="2019-11-03T16:45:22.761" v="778" actId="14100"/>
          <ac:picMkLst>
            <pc:docMk/>
            <pc:sldMk cId="934761285" sldId="275"/>
            <ac:picMk id="8" creationId="{CB4AB48E-4949-4163-8EE2-63AF000A891F}"/>
          </ac:picMkLst>
        </pc:picChg>
      </pc:sldChg>
      <pc:sldChg chg="addSp delSp modSp new">
        <pc:chgData name="Claudia Böhm" userId="9c4ff842be4d07fb" providerId="Windows Live" clId="Web-{14D6AE99-5F37-4117-A0F1-DAA0B6E7CA2F}" dt="2019-11-03T17:50:18.139" v="939" actId="1076"/>
        <pc:sldMkLst>
          <pc:docMk/>
          <pc:sldMk cId="2426741986" sldId="276"/>
        </pc:sldMkLst>
        <pc:spChg chg="mod">
          <ac:chgData name="Claudia Böhm" userId="9c4ff842be4d07fb" providerId="Windows Live" clId="Web-{14D6AE99-5F37-4117-A0F1-DAA0B6E7CA2F}" dt="2019-11-03T17:42:05.840" v="887" actId="20577"/>
          <ac:spMkLst>
            <pc:docMk/>
            <pc:sldMk cId="2426741986" sldId="276"/>
            <ac:spMk id="2" creationId="{26842AC6-B84A-40F5-A070-6FBDA0524075}"/>
          </ac:spMkLst>
        </pc:spChg>
        <pc:spChg chg="mod">
          <ac:chgData name="Claudia Böhm" userId="9c4ff842be4d07fb" providerId="Windows Live" clId="Web-{14D6AE99-5F37-4117-A0F1-DAA0B6E7CA2F}" dt="2019-11-03T16:40:05.681" v="711" actId="1076"/>
          <ac:spMkLst>
            <pc:docMk/>
            <pc:sldMk cId="2426741986" sldId="276"/>
            <ac:spMk id="3" creationId="{DDCE2596-E16E-4998-9D2E-4F4EB10F5A05}"/>
          </ac:spMkLst>
        </pc:spChg>
        <pc:spChg chg="del">
          <ac:chgData name="Claudia Böhm" userId="9c4ff842be4d07fb" providerId="Windows Live" clId="Web-{14D6AE99-5F37-4117-A0F1-DAA0B6E7CA2F}" dt="2019-11-03T16:52:24.872" v="818"/>
          <ac:spMkLst>
            <pc:docMk/>
            <pc:sldMk cId="2426741986" sldId="276"/>
            <ac:spMk id="4" creationId="{FAD9449C-F461-4E6C-87DB-EADE74439FD7}"/>
          </ac:spMkLst>
        </pc:spChg>
        <pc:picChg chg="add mod">
          <ac:chgData name="Claudia Böhm" userId="9c4ff842be4d07fb" providerId="Windows Live" clId="Web-{14D6AE99-5F37-4117-A0F1-DAA0B6E7CA2F}" dt="2019-11-03T17:50:18.139" v="939" actId="1076"/>
          <ac:picMkLst>
            <pc:docMk/>
            <pc:sldMk cId="2426741986" sldId="276"/>
            <ac:picMk id="5" creationId="{855C6568-8683-4EC6-82CF-802CC9E2C3FF}"/>
          </ac:picMkLst>
        </pc:picChg>
        <pc:picChg chg="add mod">
          <ac:chgData name="Claudia Böhm" userId="9c4ff842be4d07fb" providerId="Windows Live" clId="Web-{14D6AE99-5F37-4117-A0F1-DAA0B6E7CA2F}" dt="2019-11-03T17:50:16.076" v="937" actId="14100"/>
          <ac:picMkLst>
            <pc:docMk/>
            <pc:sldMk cId="2426741986" sldId="276"/>
            <ac:picMk id="7" creationId="{5E679AE1-699B-4974-B502-21603F81F50A}"/>
          </ac:picMkLst>
        </pc:picChg>
        <pc:picChg chg="add mod">
          <ac:chgData name="Claudia Böhm" userId="9c4ff842be4d07fb" providerId="Windows Live" clId="Web-{14D6AE99-5F37-4117-A0F1-DAA0B6E7CA2F}" dt="2019-11-03T17:50:18.123" v="938" actId="1076"/>
          <ac:picMkLst>
            <pc:docMk/>
            <pc:sldMk cId="2426741986" sldId="276"/>
            <ac:picMk id="9" creationId="{B7FDFF8D-23FD-41A8-A732-E3166F63A079}"/>
          </ac:picMkLst>
        </pc:picChg>
      </pc:sldChg>
      <pc:sldChg chg="addSp delSp modSp new">
        <pc:chgData name="Claudia Böhm" userId="9c4ff842be4d07fb" providerId="Windows Live" clId="Web-{14D6AE99-5F37-4117-A0F1-DAA0B6E7CA2F}" dt="2019-11-03T17:18:42.927" v="876" actId="1076"/>
        <pc:sldMkLst>
          <pc:docMk/>
          <pc:sldMk cId="4103552784" sldId="277"/>
        </pc:sldMkLst>
        <pc:spChg chg="mod">
          <ac:chgData name="Claudia Böhm" userId="9c4ff842be4d07fb" providerId="Windows Live" clId="Web-{14D6AE99-5F37-4117-A0F1-DAA0B6E7CA2F}" dt="2019-11-03T17:17:34.864" v="874" actId="20577"/>
          <ac:spMkLst>
            <pc:docMk/>
            <pc:sldMk cId="4103552784" sldId="277"/>
            <ac:spMk id="2" creationId="{94524007-7580-46FB-9815-A77CB56745BC}"/>
          </ac:spMkLst>
        </pc:spChg>
        <pc:spChg chg="del">
          <ac:chgData name="Claudia Böhm" userId="9c4ff842be4d07fb" providerId="Windows Live" clId="Web-{14D6AE99-5F37-4117-A0F1-DAA0B6E7CA2F}" dt="2019-11-03T17:16:00.207" v="861"/>
          <ac:spMkLst>
            <pc:docMk/>
            <pc:sldMk cId="4103552784" sldId="277"/>
            <ac:spMk id="3" creationId="{97A2DB4D-6D0C-4196-8184-E16A39267B34}"/>
          </ac:spMkLst>
        </pc:spChg>
        <pc:spChg chg="add del mod">
          <ac:chgData name="Claudia Böhm" userId="9c4ff842be4d07fb" providerId="Windows Live" clId="Web-{14D6AE99-5F37-4117-A0F1-DAA0B6E7CA2F}" dt="2019-11-03T17:18:40.677" v="875"/>
          <ac:spMkLst>
            <pc:docMk/>
            <pc:sldMk cId="4103552784" sldId="277"/>
            <ac:spMk id="7" creationId="{3C1A037F-9FDA-4F15-922D-3E470C6B4FA8}"/>
          </ac:spMkLst>
        </pc:spChg>
        <pc:picChg chg="add del mod ord">
          <ac:chgData name="Claudia Böhm" userId="9c4ff842be4d07fb" providerId="Windows Live" clId="Web-{14D6AE99-5F37-4117-A0F1-DAA0B6E7CA2F}" dt="2019-11-03T17:16:10.848" v="863"/>
          <ac:picMkLst>
            <pc:docMk/>
            <pc:sldMk cId="4103552784" sldId="277"/>
            <ac:picMk id="4" creationId="{14A2260B-6C42-485C-AD66-1F78B2E61992}"/>
          </ac:picMkLst>
        </pc:picChg>
        <pc:picChg chg="add mod ord">
          <ac:chgData name="Claudia Böhm" userId="9c4ff842be4d07fb" providerId="Windows Live" clId="Web-{14D6AE99-5F37-4117-A0F1-DAA0B6E7CA2F}" dt="2019-11-03T17:18:42.927" v="876" actId="1076"/>
          <ac:picMkLst>
            <pc:docMk/>
            <pc:sldMk cId="4103552784" sldId="277"/>
            <ac:picMk id="8" creationId="{697E3561-27FB-4504-A25E-E19E496E05EC}"/>
          </ac:picMkLst>
        </pc:picChg>
      </pc:sldChg>
      <pc:sldChg chg="addSp delSp modSp new">
        <pc:chgData name="Claudia Böhm" userId="9c4ff842be4d07fb" providerId="Windows Live" clId="Web-{14D6AE99-5F37-4117-A0F1-DAA0B6E7CA2F}" dt="2019-11-03T17:45:12.341" v="914" actId="14100"/>
        <pc:sldMkLst>
          <pc:docMk/>
          <pc:sldMk cId="2181525652" sldId="278"/>
        </pc:sldMkLst>
        <pc:spChg chg="mod">
          <ac:chgData name="Claudia Böhm" userId="9c4ff842be4d07fb" providerId="Windows Live" clId="Web-{14D6AE99-5F37-4117-A0F1-DAA0B6E7CA2F}" dt="2019-11-03T17:42:15.980" v="899" actId="20577"/>
          <ac:spMkLst>
            <pc:docMk/>
            <pc:sldMk cId="2181525652" sldId="278"/>
            <ac:spMk id="2" creationId="{33745FE1-6886-400C-99EB-A3DBE86D936F}"/>
          </ac:spMkLst>
        </pc:spChg>
        <pc:spChg chg="del mod">
          <ac:chgData name="Claudia Böhm" userId="9c4ff842be4d07fb" providerId="Windows Live" clId="Web-{14D6AE99-5F37-4117-A0F1-DAA0B6E7CA2F}" dt="2019-11-03T17:44:50.590" v="912"/>
          <ac:spMkLst>
            <pc:docMk/>
            <pc:sldMk cId="2181525652" sldId="278"/>
            <ac:spMk id="3" creationId="{C8C465F1-5216-4E1F-8630-8E6BE6461017}"/>
          </ac:spMkLst>
        </pc:spChg>
        <pc:picChg chg="add mod ord">
          <ac:chgData name="Claudia Böhm" userId="9c4ff842be4d07fb" providerId="Windows Live" clId="Web-{14D6AE99-5F37-4117-A0F1-DAA0B6E7CA2F}" dt="2019-11-03T17:45:12.341" v="914" actId="14100"/>
          <ac:picMkLst>
            <pc:docMk/>
            <pc:sldMk cId="2181525652" sldId="278"/>
            <ac:picMk id="4" creationId="{009FC0A5-9DE9-4B85-A92E-3663733F815A}"/>
          </ac:picMkLst>
        </pc:picChg>
      </pc:sldChg>
      <pc:sldChg chg="addSp delSp modSp new">
        <pc:chgData name="Claudia Böhm" userId="9c4ff842be4d07fb" providerId="Windows Live" clId="Web-{14D6AE99-5F37-4117-A0F1-DAA0B6E7CA2F}" dt="2019-11-03T17:53:02.843" v="963" actId="1076"/>
        <pc:sldMkLst>
          <pc:docMk/>
          <pc:sldMk cId="2037179513" sldId="279"/>
        </pc:sldMkLst>
        <pc:spChg chg="mod">
          <ac:chgData name="Claudia Böhm" userId="9c4ff842be4d07fb" providerId="Windows Live" clId="Web-{14D6AE99-5F37-4117-A0F1-DAA0B6E7CA2F}" dt="2019-11-03T17:52:50.796" v="962" actId="20577"/>
          <ac:spMkLst>
            <pc:docMk/>
            <pc:sldMk cId="2037179513" sldId="279"/>
            <ac:spMk id="2" creationId="{7B7BF3AF-C12C-4C79-A5FF-B666F2815809}"/>
          </ac:spMkLst>
        </pc:spChg>
        <pc:spChg chg="del">
          <ac:chgData name="Claudia Böhm" userId="9c4ff842be4d07fb" providerId="Windows Live" clId="Web-{14D6AE99-5F37-4117-A0F1-DAA0B6E7CA2F}" dt="2019-11-03T17:52:17.999" v="943"/>
          <ac:spMkLst>
            <pc:docMk/>
            <pc:sldMk cId="2037179513" sldId="279"/>
            <ac:spMk id="3" creationId="{C38B2CF8-7516-447A-9D27-533C55F39239}"/>
          </ac:spMkLst>
        </pc:spChg>
        <pc:picChg chg="add mod">
          <ac:chgData name="Claudia Böhm" userId="9c4ff842be4d07fb" providerId="Windows Live" clId="Web-{14D6AE99-5F37-4117-A0F1-DAA0B6E7CA2F}" dt="2019-11-03T17:53:02.843" v="963" actId="1076"/>
          <ac:picMkLst>
            <pc:docMk/>
            <pc:sldMk cId="2037179513" sldId="279"/>
            <ac:picMk id="5" creationId="{FD75F805-8FD0-41A9-8C09-47A2AFE77FAD}"/>
          </ac:picMkLst>
        </pc:picChg>
      </pc:sldChg>
      <pc:sldChg chg="modSp new del">
        <pc:chgData name="Claudia Böhm" userId="9c4ff842be4d07fb" providerId="Windows Live" clId="Web-{14D6AE99-5F37-4117-A0F1-DAA0B6E7CA2F}" dt="2019-11-03T17:54:54.968" v="979"/>
        <pc:sldMkLst>
          <pc:docMk/>
          <pc:sldMk cId="1294377178" sldId="280"/>
        </pc:sldMkLst>
        <pc:spChg chg="mod">
          <ac:chgData name="Claudia Böhm" userId="9c4ff842be4d07fb" providerId="Windows Live" clId="Web-{14D6AE99-5F37-4117-A0F1-DAA0B6E7CA2F}" dt="2019-11-03T17:54:37.140" v="976" actId="14100"/>
          <ac:spMkLst>
            <pc:docMk/>
            <pc:sldMk cId="1294377178" sldId="280"/>
            <ac:spMk id="3" creationId="{1E933D52-4E0E-4AEF-9A14-A51D231A0915}"/>
          </ac:spMkLst>
        </pc:spChg>
      </pc:sldChg>
      <pc:sldChg chg="add del replId">
        <pc:chgData name="Claudia Böhm" userId="9c4ff842be4d07fb" providerId="Windows Live" clId="Web-{14D6AE99-5F37-4117-A0F1-DAA0B6E7CA2F}" dt="2019-11-03T17:58:55.985" v="986"/>
        <pc:sldMkLst>
          <pc:docMk/>
          <pc:sldMk cId="4072827737" sldId="280"/>
        </pc:sldMkLst>
      </pc:sldChg>
    </pc:docChg>
  </pc:docChgLst>
  <pc:docChgLst>
    <pc:chgData name="Claudia Böhm" userId="9c4ff842be4d07fb" providerId="Windows Live" clId="Web-{E11E826D-2DFA-4C89-BB36-6151FC11C546}"/>
    <pc:docChg chg="addSld delSld modSld sldOrd">
      <pc:chgData name="Claudia Böhm" userId="9c4ff842be4d07fb" providerId="Windows Live" clId="Web-{E11E826D-2DFA-4C89-BB36-6151FC11C546}" dt="2019-11-04T19:09:30.410" v="2123" actId="1076"/>
      <pc:docMkLst>
        <pc:docMk/>
      </pc:docMkLst>
      <pc:sldChg chg="del ord">
        <pc:chgData name="Claudia Böhm" userId="9c4ff842be4d07fb" providerId="Windows Live" clId="Web-{E11E826D-2DFA-4C89-BB36-6151FC11C546}" dt="2019-11-04T18:13:55.059" v="1429"/>
        <pc:sldMkLst>
          <pc:docMk/>
          <pc:sldMk cId="0" sldId="257"/>
        </pc:sldMkLst>
      </pc:sldChg>
      <pc:sldChg chg="del ord">
        <pc:chgData name="Claudia Böhm" userId="9c4ff842be4d07fb" providerId="Windows Live" clId="Web-{E11E826D-2DFA-4C89-BB36-6151FC11C546}" dt="2019-11-04T18:04:16.899" v="1154"/>
        <pc:sldMkLst>
          <pc:docMk/>
          <pc:sldMk cId="3306224283" sldId="260"/>
        </pc:sldMkLst>
      </pc:sldChg>
      <pc:sldChg chg="addSp delSp modSp">
        <pc:chgData name="Claudia Böhm" userId="9c4ff842be4d07fb" providerId="Windows Live" clId="Web-{E11E826D-2DFA-4C89-BB36-6151FC11C546}" dt="2019-11-04T17:30:25.182" v="227" actId="14100"/>
        <pc:sldMkLst>
          <pc:docMk/>
          <pc:sldMk cId="2245243332" sldId="261"/>
        </pc:sldMkLst>
        <pc:picChg chg="add del">
          <ac:chgData name="Claudia Böhm" userId="9c4ff842be4d07fb" providerId="Windows Live" clId="Web-{E11E826D-2DFA-4C89-BB36-6151FC11C546}" dt="2019-11-04T17:30:19.620" v="225"/>
          <ac:picMkLst>
            <pc:docMk/>
            <pc:sldMk cId="2245243332" sldId="261"/>
            <ac:picMk id="10" creationId="{4C6C7FA4-781E-4FF5-A817-6419C3843554}"/>
          </ac:picMkLst>
        </pc:picChg>
        <pc:picChg chg="mod">
          <ac:chgData name="Claudia Böhm" userId="9c4ff842be4d07fb" providerId="Windows Live" clId="Web-{E11E826D-2DFA-4C89-BB36-6151FC11C546}" dt="2019-11-04T17:30:25.182" v="227" actId="14100"/>
          <ac:picMkLst>
            <pc:docMk/>
            <pc:sldMk cId="2245243332" sldId="261"/>
            <ac:picMk id="14" creationId="{B2CA28B8-0232-44C7-A5E2-14D25E49EF2A}"/>
          </ac:picMkLst>
        </pc:picChg>
      </pc:sldChg>
      <pc:sldChg chg="delSp modSp">
        <pc:chgData name="Claudia Böhm" userId="9c4ff842be4d07fb" providerId="Windows Live" clId="Web-{E11E826D-2DFA-4C89-BB36-6151FC11C546}" dt="2019-11-04T17:30:15.995" v="224" actId="14100"/>
        <pc:sldMkLst>
          <pc:docMk/>
          <pc:sldMk cId="1825590565" sldId="265"/>
        </pc:sldMkLst>
        <pc:picChg chg="del">
          <ac:chgData name="Claudia Böhm" userId="9c4ff842be4d07fb" providerId="Windows Live" clId="Web-{E11E826D-2DFA-4C89-BB36-6151FC11C546}" dt="2019-11-04T17:30:10.385" v="222"/>
          <ac:picMkLst>
            <pc:docMk/>
            <pc:sldMk cId="1825590565" sldId="265"/>
            <ac:picMk id="7" creationId="{653EBAD4-E94F-4FC0-9D25-DE4941CC7251}"/>
          </ac:picMkLst>
        </pc:picChg>
        <pc:picChg chg="mod">
          <ac:chgData name="Claudia Böhm" userId="9c4ff842be4d07fb" providerId="Windows Live" clId="Web-{E11E826D-2DFA-4C89-BB36-6151FC11C546}" dt="2019-11-04T17:30:15.995" v="224" actId="14100"/>
          <ac:picMkLst>
            <pc:docMk/>
            <pc:sldMk cId="1825590565" sldId="265"/>
            <ac:picMk id="10" creationId="{E56573F1-D88A-45FE-920F-125F17BE6399}"/>
          </ac:picMkLst>
        </pc:picChg>
      </pc:sldChg>
      <pc:sldChg chg="modSp">
        <pc:chgData name="Claudia Böhm" userId="9c4ff842be4d07fb" providerId="Windows Live" clId="Web-{E11E826D-2DFA-4C89-BB36-6151FC11C546}" dt="2019-11-04T18:22:54.172" v="1563"/>
        <pc:sldMkLst>
          <pc:docMk/>
          <pc:sldMk cId="1105251182" sldId="269"/>
        </pc:sldMkLst>
        <pc:picChg chg="mod">
          <ac:chgData name="Claudia Böhm" userId="9c4ff842be4d07fb" providerId="Windows Live" clId="Web-{E11E826D-2DFA-4C89-BB36-6151FC11C546}" dt="2019-11-04T18:22:54.172" v="1563"/>
          <ac:picMkLst>
            <pc:docMk/>
            <pc:sldMk cId="1105251182" sldId="269"/>
            <ac:picMk id="41" creationId="{59CD8D6D-2607-437E-A02F-E4A51EA212CC}"/>
          </ac:picMkLst>
        </pc:picChg>
      </pc:sldChg>
      <pc:sldChg chg="addSp modSp">
        <pc:chgData name="Claudia Böhm" userId="9c4ff842be4d07fb" providerId="Windows Live" clId="Web-{E11E826D-2DFA-4C89-BB36-6151FC11C546}" dt="2019-11-04T18:54:33.232" v="1865"/>
        <pc:sldMkLst>
          <pc:docMk/>
          <pc:sldMk cId="429283271" sldId="273"/>
        </pc:sldMkLst>
        <pc:spChg chg="add mod">
          <ac:chgData name="Claudia Böhm" userId="9c4ff842be4d07fb" providerId="Windows Live" clId="Web-{E11E826D-2DFA-4C89-BB36-6151FC11C546}" dt="2019-11-04T18:49:40.855" v="1812" actId="14100"/>
          <ac:spMkLst>
            <pc:docMk/>
            <pc:sldMk cId="429283271" sldId="273"/>
            <ac:spMk id="3" creationId="{84F7E2F9-3F21-4A2E-9C91-41FABE93A9F3}"/>
          </ac:spMkLst>
        </pc:spChg>
        <pc:spChg chg="add mod">
          <ac:chgData name="Claudia Böhm" userId="9c4ff842be4d07fb" providerId="Windows Live" clId="Web-{E11E826D-2DFA-4C89-BB36-6151FC11C546}" dt="2019-11-04T18:54:33.216" v="1864"/>
          <ac:spMkLst>
            <pc:docMk/>
            <pc:sldMk cId="429283271" sldId="273"/>
            <ac:spMk id="9" creationId="{59FFD185-4E99-41F6-824D-57FF882E4DB7}"/>
          </ac:spMkLst>
        </pc:spChg>
        <pc:spChg chg="add mod">
          <ac:chgData name="Claudia Böhm" userId="9c4ff842be4d07fb" providerId="Windows Live" clId="Web-{E11E826D-2DFA-4C89-BB36-6151FC11C546}" dt="2019-11-04T18:54:33.232" v="1865"/>
          <ac:spMkLst>
            <pc:docMk/>
            <pc:sldMk cId="429283271" sldId="273"/>
            <ac:spMk id="11" creationId="{F18CFDF9-7183-4179-8850-2E2B39E6DFC3}"/>
          </ac:spMkLst>
        </pc:spChg>
        <pc:spChg chg="mod">
          <ac:chgData name="Claudia Böhm" userId="9c4ff842be4d07fb" providerId="Windows Live" clId="Web-{E11E826D-2DFA-4C89-BB36-6151FC11C546}" dt="2019-11-04T18:54:33.201" v="1863"/>
          <ac:spMkLst>
            <pc:docMk/>
            <pc:sldMk cId="429283271" sldId="273"/>
            <ac:spMk id="25" creationId="{98601CA0-C444-4F04-B802-F8527472BD5A}"/>
          </ac:spMkLst>
        </pc:spChg>
        <pc:picChg chg="mod">
          <ac:chgData name="Claudia Böhm" userId="9c4ff842be4d07fb" providerId="Windows Live" clId="Web-{E11E826D-2DFA-4C89-BB36-6151FC11C546}" dt="2019-11-04T18:49:28.871" v="1808" actId="1076"/>
          <ac:picMkLst>
            <pc:docMk/>
            <pc:sldMk cId="429283271" sldId="273"/>
            <ac:picMk id="8" creationId="{CC20EAF0-475F-4E51-910F-1B364FE3EA5B}"/>
          </ac:picMkLst>
        </pc:picChg>
        <pc:picChg chg="mod">
          <ac:chgData name="Claudia Böhm" userId="9c4ff842be4d07fb" providerId="Windows Live" clId="Web-{E11E826D-2DFA-4C89-BB36-6151FC11C546}" dt="2019-11-04T18:49:28.886" v="1809" actId="1076"/>
          <ac:picMkLst>
            <pc:docMk/>
            <pc:sldMk cId="429283271" sldId="273"/>
            <ac:picMk id="16" creationId="{C71E9450-A1AB-4ABA-BADD-6464232CBE1E}"/>
          </ac:picMkLst>
        </pc:picChg>
      </pc:sldChg>
      <pc:sldChg chg="addSp delSp modSp">
        <pc:chgData name="Claudia Böhm" userId="9c4ff842be4d07fb" providerId="Windows Live" clId="Web-{E11E826D-2DFA-4C89-BB36-6151FC11C546}" dt="2019-11-04T18:54:24.857" v="1862"/>
        <pc:sldMkLst>
          <pc:docMk/>
          <pc:sldMk cId="2142571757" sldId="274"/>
        </pc:sldMkLst>
        <pc:spChg chg="add mod">
          <ac:chgData name="Claudia Böhm" userId="9c4ff842be4d07fb" providerId="Windows Live" clId="Web-{E11E826D-2DFA-4C89-BB36-6151FC11C546}" dt="2019-11-04T18:54:24.857" v="1862"/>
          <ac:spMkLst>
            <pc:docMk/>
            <pc:sldMk cId="2142571757" sldId="274"/>
            <ac:spMk id="3" creationId="{786FAEAC-D716-4EB5-9EE3-6E56815BF846}"/>
          </ac:spMkLst>
        </pc:spChg>
        <pc:spChg chg="add del mod">
          <ac:chgData name="Claudia Böhm" userId="9c4ff842be4d07fb" providerId="Windows Live" clId="Web-{E11E826D-2DFA-4C89-BB36-6151FC11C546}" dt="2019-11-04T18:47:16.291" v="1796"/>
          <ac:spMkLst>
            <pc:docMk/>
            <pc:sldMk cId="2142571757" sldId="274"/>
            <ac:spMk id="4" creationId="{5E87CDA0-9729-4BAE-A8F5-3B523856285F}"/>
          </ac:spMkLst>
        </pc:spChg>
        <pc:spChg chg="add del">
          <ac:chgData name="Claudia Böhm" userId="9c4ff842be4d07fb" providerId="Windows Live" clId="Web-{E11E826D-2DFA-4C89-BB36-6151FC11C546}" dt="2019-11-04T18:49:54.543" v="1813"/>
          <ac:spMkLst>
            <pc:docMk/>
            <pc:sldMk cId="2142571757" sldId="274"/>
            <ac:spMk id="5" creationId="{39EBC12D-94E0-4E8C-8EED-E0CB47C4ECDE}"/>
          </ac:spMkLst>
        </pc:spChg>
        <pc:spChg chg="add">
          <ac:chgData name="Claudia Böhm" userId="9c4ff842be4d07fb" providerId="Windows Live" clId="Web-{E11E826D-2DFA-4C89-BB36-6151FC11C546}" dt="2019-11-04T18:49:55.058" v="1814"/>
          <ac:spMkLst>
            <pc:docMk/>
            <pc:sldMk cId="2142571757" sldId="274"/>
            <ac:spMk id="7" creationId="{CA04F789-3D89-45A2-BDFB-BE61676A7E71}"/>
          </ac:spMkLst>
        </pc:spChg>
        <pc:picChg chg="mod">
          <ac:chgData name="Claudia Böhm" userId="9c4ff842be4d07fb" providerId="Windows Live" clId="Web-{E11E826D-2DFA-4C89-BB36-6151FC11C546}" dt="2019-11-04T18:47:11.057" v="1794" actId="14100"/>
          <ac:picMkLst>
            <pc:docMk/>
            <pc:sldMk cId="2142571757" sldId="274"/>
            <ac:picMk id="10" creationId="{3BDC4584-DFA6-4A7D-9726-73E2217E0DD4}"/>
          </ac:picMkLst>
        </pc:picChg>
        <pc:picChg chg="mod">
          <ac:chgData name="Claudia Böhm" userId="9c4ff842be4d07fb" providerId="Windows Live" clId="Web-{E11E826D-2DFA-4C89-BB36-6151FC11C546}" dt="2019-11-04T18:47:14.764" v="1795" actId="1076"/>
          <ac:picMkLst>
            <pc:docMk/>
            <pc:sldMk cId="2142571757" sldId="274"/>
            <ac:picMk id="12" creationId="{0127A3E8-3B9E-462F-93CE-7A1031BC5FE4}"/>
          </ac:picMkLst>
        </pc:picChg>
        <pc:picChg chg="mod ord">
          <ac:chgData name="Claudia Böhm" userId="9c4ff842be4d07fb" providerId="Windows Live" clId="Web-{E11E826D-2DFA-4C89-BB36-6151FC11C546}" dt="2019-11-04T18:30:24.550" v="1619"/>
          <ac:picMkLst>
            <pc:docMk/>
            <pc:sldMk cId="2142571757" sldId="274"/>
            <ac:picMk id="14" creationId="{B208B9BC-B572-4AEB-B5B2-660EFCEF3D5C}"/>
          </ac:picMkLst>
        </pc:picChg>
      </pc:sldChg>
      <pc:sldChg chg="modSp">
        <pc:chgData name="Claudia Böhm" userId="9c4ff842be4d07fb" providerId="Windows Live" clId="Web-{E11E826D-2DFA-4C89-BB36-6151FC11C546}" dt="2019-11-04T18:25:34.236" v="1589" actId="1076"/>
        <pc:sldMkLst>
          <pc:docMk/>
          <pc:sldMk cId="934761285" sldId="275"/>
        </pc:sldMkLst>
        <pc:spChg chg="mod">
          <ac:chgData name="Claudia Böhm" userId="9c4ff842be4d07fb" providerId="Windows Live" clId="Web-{E11E826D-2DFA-4C89-BB36-6151FC11C546}" dt="2019-11-04T18:24:03.329" v="1579" actId="14100"/>
          <ac:spMkLst>
            <pc:docMk/>
            <pc:sldMk cId="934761285" sldId="275"/>
            <ac:spMk id="11" creationId="{B7830D3F-5CD7-4797-BD79-06227D095CBD}"/>
          </ac:spMkLst>
        </pc:spChg>
        <pc:spChg chg="mod">
          <ac:chgData name="Claudia Böhm" userId="9c4ff842be4d07fb" providerId="Windows Live" clId="Web-{E11E826D-2DFA-4C89-BB36-6151FC11C546}" dt="2019-11-04T18:24:25.923" v="1582" actId="1076"/>
          <ac:spMkLst>
            <pc:docMk/>
            <pc:sldMk cId="934761285" sldId="275"/>
            <ac:spMk id="13" creationId="{BDE0946B-5EEF-4FD1-B456-781092884B8F}"/>
          </ac:spMkLst>
        </pc:spChg>
        <pc:spChg chg="mod">
          <ac:chgData name="Claudia Böhm" userId="9c4ff842be4d07fb" providerId="Windows Live" clId="Web-{E11E826D-2DFA-4C89-BB36-6151FC11C546}" dt="2019-11-04T18:24:38.064" v="1585" actId="1076"/>
          <ac:spMkLst>
            <pc:docMk/>
            <pc:sldMk cId="934761285" sldId="275"/>
            <ac:spMk id="15" creationId="{39057D07-6294-400E-BF38-0B42D6E936D8}"/>
          </ac:spMkLst>
        </pc:spChg>
        <pc:picChg chg="mod">
          <ac:chgData name="Claudia Böhm" userId="9c4ff842be4d07fb" providerId="Windows Live" clId="Web-{E11E826D-2DFA-4C89-BB36-6151FC11C546}" dt="2019-11-04T18:24:43.001" v="1586" actId="1076"/>
          <ac:picMkLst>
            <pc:docMk/>
            <pc:sldMk cId="934761285" sldId="275"/>
            <ac:picMk id="4" creationId="{B79E9347-81FC-493A-BB68-72FB70F62415}"/>
          </ac:picMkLst>
        </pc:picChg>
        <pc:picChg chg="mod">
          <ac:chgData name="Claudia Böhm" userId="9c4ff842be4d07fb" providerId="Windows Live" clId="Web-{E11E826D-2DFA-4C89-BB36-6151FC11C546}" dt="2019-11-04T18:25:00.845" v="1588" actId="1076"/>
          <ac:picMkLst>
            <pc:docMk/>
            <pc:sldMk cId="934761285" sldId="275"/>
            <ac:picMk id="6" creationId="{23CDEEF2-4734-4D93-A9F1-AA08895E6883}"/>
          </ac:picMkLst>
        </pc:picChg>
        <pc:picChg chg="mod">
          <ac:chgData name="Claudia Böhm" userId="9c4ff842be4d07fb" providerId="Windows Live" clId="Web-{E11E826D-2DFA-4C89-BB36-6151FC11C546}" dt="2019-11-04T18:25:34.236" v="1589" actId="1076"/>
          <ac:picMkLst>
            <pc:docMk/>
            <pc:sldMk cId="934761285" sldId="275"/>
            <ac:picMk id="8" creationId="{CB4AB48E-4949-4163-8EE2-63AF000A891F}"/>
          </ac:picMkLst>
        </pc:picChg>
      </pc:sldChg>
      <pc:sldChg chg="addSp delSp modSp">
        <pc:chgData name="Claudia Böhm" userId="9c4ff842be4d07fb" providerId="Windows Live" clId="Web-{E11E826D-2DFA-4C89-BB36-6151FC11C546}" dt="2019-11-04T19:04:30.673" v="2018" actId="1076"/>
        <pc:sldMkLst>
          <pc:docMk/>
          <pc:sldMk cId="2426741986" sldId="276"/>
        </pc:sldMkLst>
        <pc:spChg chg="add del mod">
          <ac:chgData name="Claudia Böhm" userId="9c4ff842be4d07fb" providerId="Windows Live" clId="Web-{E11E826D-2DFA-4C89-BB36-6151FC11C546}" dt="2019-11-04T18:54:02.794" v="1858"/>
          <ac:spMkLst>
            <pc:docMk/>
            <pc:sldMk cId="2426741986" sldId="276"/>
            <ac:spMk id="4" creationId="{E143AD4F-1613-42C8-97F4-00DE5E8D91E6}"/>
          </ac:spMkLst>
        </pc:spChg>
        <pc:spChg chg="add">
          <ac:chgData name="Claudia Böhm" userId="9c4ff842be4d07fb" providerId="Windows Live" clId="Web-{E11E826D-2DFA-4C89-BB36-6151FC11C546}" dt="2019-11-04T18:50:01.621" v="1818"/>
          <ac:spMkLst>
            <pc:docMk/>
            <pc:sldMk cId="2426741986" sldId="276"/>
            <ac:spMk id="6" creationId="{A4AFFEDE-BD37-40FF-96A1-C46B3925C088}"/>
          </ac:spMkLst>
        </pc:spChg>
        <pc:spChg chg="add del mod">
          <ac:chgData name="Claudia Böhm" userId="9c4ff842be4d07fb" providerId="Windows Live" clId="Web-{E11E826D-2DFA-4C89-BB36-6151FC11C546}" dt="2019-11-04T18:50:01.215" v="1817"/>
          <ac:spMkLst>
            <pc:docMk/>
            <pc:sldMk cId="2426741986" sldId="276"/>
            <ac:spMk id="10" creationId="{2DB4CFD1-A7B1-470A-BBDE-302C06242E17}"/>
          </ac:spMkLst>
        </pc:spChg>
        <pc:spChg chg="add del mod">
          <ac:chgData name="Claudia Böhm" userId="9c4ff842be4d07fb" providerId="Windows Live" clId="Web-{E11E826D-2DFA-4C89-BB36-6151FC11C546}" dt="2019-11-04T18:51:32.856" v="1854"/>
          <ac:spMkLst>
            <pc:docMk/>
            <pc:sldMk cId="2426741986" sldId="276"/>
            <ac:spMk id="11" creationId="{B004A17E-FB42-4D38-A905-C2728DFAEB00}"/>
          </ac:spMkLst>
        </pc:spChg>
        <pc:spChg chg="add mod">
          <ac:chgData name="Claudia Böhm" userId="9c4ff842be4d07fb" providerId="Windows Live" clId="Web-{E11E826D-2DFA-4C89-BB36-6151FC11C546}" dt="2019-11-04T19:04:30.673" v="2018" actId="1076"/>
          <ac:spMkLst>
            <pc:docMk/>
            <pc:sldMk cId="2426741986" sldId="276"/>
            <ac:spMk id="12" creationId="{EF9CB633-C5E9-4D22-9285-E3B3940FFD4E}"/>
          </ac:spMkLst>
        </pc:spChg>
        <pc:spChg chg="add mod">
          <ac:chgData name="Claudia Böhm" userId="9c4ff842be4d07fb" providerId="Windows Live" clId="Web-{E11E826D-2DFA-4C89-BB36-6151FC11C546}" dt="2019-11-04T19:02:13.829" v="1990" actId="20577"/>
          <ac:spMkLst>
            <pc:docMk/>
            <pc:sldMk cId="2426741986" sldId="276"/>
            <ac:spMk id="14" creationId="{59682408-16CD-4D57-AA17-A9BF1B1AE77E}"/>
          </ac:spMkLst>
        </pc:spChg>
        <pc:picChg chg="mod">
          <ac:chgData name="Claudia Böhm" userId="9c4ff842be4d07fb" providerId="Windows Live" clId="Web-{E11E826D-2DFA-4C89-BB36-6151FC11C546}" dt="2019-11-04T18:40:24.367" v="1702" actId="1076"/>
          <ac:picMkLst>
            <pc:docMk/>
            <pc:sldMk cId="2426741986" sldId="276"/>
            <ac:picMk id="5" creationId="{855C6568-8683-4EC6-82CF-802CC9E2C3FF}"/>
          </ac:picMkLst>
        </pc:picChg>
        <pc:picChg chg="mod">
          <ac:chgData name="Claudia Böhm" userId="9c4ff842be4d07fb" providerId="Windows Live" clId="Web-{E11E826D-2DFA-4C89-BB36-6151FC11C546}" dt="2019-11-04T18:40:22.742" v="1701" actId="1076"/>
          <ac:picMkLst>
            <pc:docMk/>
            <pc:sldMk cId="2426741986" sldId="276"/>
            <ac:picMk id="7" creationId="{5E679AE1-699B-4974-B502-21603F81F50A}"/>
          </ac:picMkLst>
        </pc:picChg>
        <pc:picChg chg="mod">
          <ac:chgData name="Claudia Böhm" userId="9c4ff842be4d07fb" providerId="Windows Live" clId="Web-{E11E826D-2DFA-4C89-BB36-6151FC11C546}" dt="2019-11-04T18:42:29.540" v="1729" actId="1076"/>
          <ac:picMkLst>
            <pc:docMk/>
            <pc:sldMk cId="2426741986" sldId="276"/>
            <ac:picMk id="9" creationId="{B7FDFF8D-23FD-41A8-A732-E3166F63A079}"/>
          </ac:picMkLst>
        </pc:picChg>
      </pc:sldChg>
      <pc:sldChg chg="addSp delSp modSp">
        <pc:chgData name="Claudia Böhm" userId="9c4ff842be4d07fb" providerId="Windows Live" clId="Web-{E11E826D-2DFA-4C89-BB36-6151FC11C546}" dt="2019-11-04T19:09:30.410" v="2123" actId="1076"/>
        <pc:sldMkLst>
          <pc:docMk/>
          <pc:sldMk cId="2181525652" sldId="278"/>
        </pc:sldMkLst>
        <pc:spChg chg="add mod">
          <ac:chgData name="Claudia Böhm" userId="9c4ff842be4d07fb" providerId="Windows Live" clId="Web-{E11E826D-2DFA-4C89-BB36-6151FC11C546}" dt="2019-11-04T19:08:12.144" v="2089" actId="20577"/>
          <ac:spMkLst>
            <pc:docMk/>
            <pc:sldMk cId="2181525652" sldId="278"/>
            <ac:spMk id="5" creationId="{47F51889-8B31-4FD5-9B3A-D2021AEDFF75}"/>
          </ac:spMkLst>
        </pc:spChg>
        <pc:spChg chg="add mod">
          <ac:chgData name="Claudia Böhm" userId="9c4ff842be4d07fb" providerId="Windows Live" clId="Web-{E11E826D-2DFA-4C89-BB36-6151FC11C546}" dt="2019-11-04T19:08:03.222" v="2085" actId="20577"/>
          <ac:spMkLst>
            <pc:docMk/>
            <pc:sldMk cId="2181525652" sldId="278"/>
            <ac:spMk id="7" creationId="{396FC29C-AFE2-48EC-B47F-A42F99E09F65}"/>
          </ac:spMkLst>
        </pc:spChg>
        <pc:spChg chg="add mod">
          <ac:chgData name="Claudia Böhm" userId="9c4ff842be4d07fb" providerId="Windows Live" clId="Web-{E11E826D-2DFA-4C89-BB36-6151FC11C546}" dt="2019-11-04T19:08:14.628" v="2091" actId="20577"/>
          <ac:spMkLst>
            <pc:docMk/>
            <pc:sldMk cId="2181525652" sldId="278"/>
            <ac:spMk id="8" creationId="{619A31CF-3AF9-4EFE-B07A-9113114CFFE0}"/>
          </ac:spMkLst>
        </pc:spChg>
        <pc:spChg chg="add mod">
          <ac:chgData name="Claudia Böhm" userId="9c4ff842be4d07fb" providerId="Windows Live" clId="Web-{E11E826D-2DFA-4C89-BB36-6151FC11C546}" dt="2019-11-04T19:09:30.410" v="2123" actId="1076"/>
          <ac:spMkLst>
            <pc:docMk/>
            <pc:sldMk cId="2181525652" sldId="278"/>
            <ac:spMk id="9" creationId="{3BEDBD23-AF58-42D9-BBD4-A2C015289E38}"/>
          </ac:spMkLst>
        </pc:spChg>
        <pc:spChg chg="add mod">
          <ac:chgData name="Claudia Böhm" userId="9c4ff842be4d07fb" providerId="Windows Live" clId="Web-{E11E826D-2DFA-4C89-BB36-6151FC11C546}" dt="2019-11-04T19:08:36.519" v="2094" actId="14100"/>
          <ac:spMkLst>
            <pc:docMk/>
            <pc:sldMk cId="2181525652" sldId="278"/>
            <ac:spMk id="10" creationId="{C092DA8F-A094-4FDA-B998-BEE43E5BB381}"/>
          </ac:spMkLst>
        </pc:spChg>
        <pc:spChg chg="add mod">
          <ac:chgData name="Claudia Böhm" userId="9c4ff842be4d07fb" providerId="Windows Live" clId="Web-{E11E826D-2DFA-4C89-BB36-6151FC11C546}" dt="2019-11-04T19:09:11.222" v="2119" actId="1076"/>
          <ac:spMkLst>
            <pc:docMk/>
            <pc:sldMk cId="2181525652" sldId="278"/>
            <ac:spMk id="11" creationId="{5C9A47B8-B2C1-4F27-84FE-755A5700D171}"/>
          </ac:spMkLst>
        </pc:spChg>
        <pc:picChg chg="add del">
          <ac:chgData name="Claudia Böhm" userId="9c4ff842be4d07fb" providerId="Windows Live" clId="Web-{E11E826D-2DFA-4C89-BB36-6151FC11C546}" dt="2019-11-04T19:05:12.142" v="2020"/>
          <ac:picMkLst>
            <pc:docMk/>
            <pc:sldMk cId="2181525652" sldId="278"/>
            <ac:picMk id="3" creationId="{581886F8-AECA-464A-AF29-E44D69605275}"/>
          </ac:picMkLst>
        </pc:picChg>
        <pc:picChg chg="mod">
          <ac:chgData name="Claudia Böhm" userId="9c4ff842be4d07fb" providerId="Windows Live" clId="Web-{E11E826D-2DFA-4C89-BB36-6151FC11C546}" dt="2019-11-04T19:09:21.285" v="2121" actId="1076"/>
          <ac:picMkLst>
            <pc:docMk/>
            <pc:sldMk cId="2181525652" sldId="278"/>
            <ac:picMk id="4" creationId="{009FC0A5-9DE9-4B85-A92E-3663733F815A}"/>
          </ac:picMkLst>
        </pc:picChg>
      </pc:sldChg>
      <pc:sldChg chg="ord">
        <pc:chgData name="Claudia Böhm" userId="9c4ff842be4d07fb" providerId="Windows Live" clId="Web-{E11E826D-2DFA-4C89-BB36-6151FC11C546}" dt="2019-11-04T17:28:44.588" v="194"/>
        <pc:sldMkLst>
          <pc:docMk/>
          <pc:sldMk cId="2037179513" sldId="279"/>
        </pc:sldMkLst>
      </pc:sldChg>
      <pc:sldChg chg="addSp delSp modSp new">
        <pc:chgData name="Claudia Böhm" userId="9c4ff842be4d07fb" providerId="Windows Live" clId="Web-{E11E826D-2DFA-4C89-BB36-6151FC11C546}" dt="2019-11-04T18:18:46.233" v="1538" actId="1076"/>
        <pc:sldMkLst>
          <pc:docMk/>
          <pc:sldMk cId="141691893" sldId="280"/>
        </pc:sldMkLst>
        <pc:spChg chg="mod">
          <ac:chgData name="Claudia Böhm" userId="9c4ff842be4d07fb" providerId="Windows Live" clId="Web-{E11E826D-2DFA-4C89-BB36-6151FC11C546}" dt="2019-11-04T17:22:02.023" v="18" actId="20577"/>
          <ac:spMkLst>
            <pc:docMk/>
            <pc:sldMk cId="141691893" sldId="280"/>
            <ac:spMk id="2" creationId="{4FDE7B3F-7019-43F9-ADDD-9E464C8037B6}"/>
          </ac:spMkLst>
        </pc:spChg>
        <pc:spChg chg="del">
          <ac:chgData name="Claudia Böhm" userId="9c4ff842be4d07fb" providerId="Windows Live" clId="Web-{E11E826D-2DFA-4C89-BB36-6151FC11C546}" dt="2019-11-04T17:23:18.164" v="47"/>
          <ac:spMkLst>
            <pc:docMk/>
            <pc:sldMk cId="141691893" sldId="280"/>
            <ac:spMk id="3" creationId="{4954601F-56DD-4993-B33C-832EBC7252F6}"/>
          </ac:spMkLst>
        </pc:spChg>
        <pc:spChg chg="add mod">
          <ac:chgData name="Claudia Böhm" userId="9c4ff842be4d07fb" providerId="Windows Live" clId="Web-{E11E826D-2DFA-4C89-BB36-6151FC11C546}" dt="2019-11-04T18:18:46.233" v="1538" actId="1076"/>
          <ac:spMkLst>
            <pc:docMk/>
            <pc:sldMk cId="141691893" sldId="280"/>
            <ac:spMk id="4" creationId="{539E592B-DD1C-4791-8C05-F3860AC81A3D}"/>
          </ac:spMkLst>
        </pc:spChg>
        <pc:spChg chg="add mod">
          <ac:chgData name="Claudia Böhm" userId="9c4ff842be4d07fb" providerId="Windows Live" clId="Web-{E11E826D-2DFA-4C89-BB36-6151FC11C546}" dt="2019-11-04T18:18:42.093" v="1536" actId="1076"/>
          <ac:spMkLst>
            <pc:docMk/>
            <pc:sldMk cId="141691893" sldId="280"/>
            <ac:spMk id="5" creationId="{DF672537-D260-4E13-A334-0C93B0F9BB20}"/>
          </ac:spMkLst>
        </pc:spChg>
        <pc:spChg chg="add mod">
          <ac:chgData name="Claudia Böhm" userId="9c4ff842be4d07fb" providerId="Windows Live" clId="Web-{E11E826D-2DFA-4C89-BB36-6151FC11C546}" dt="2019-11-04T18:18:40.296" v="1535" actId="1076"/>
          <ac:spMkLst>
            <pc:docMk/>
            <pc:sldMk cId="141691893" sldId="280"/>
            <ac:spMk id="6" creationId="{6EB87421-A6D1-415A-A2A3-255D1137A8E0}"/>
          </ac:spMkLst>
        </pc:spChg>
        <pc:spChg chg="add mod ord">
          <ac:chgData name="Claudia Böhm" userId="9c4ff842be4d07fb" providerId="Windows Live" clId="Web-{E11E826D-2DFA-4C89-BB36-6151FC11C546}" dt="2019-11-04T18:18:36.733" v="1534" actId="1076"/>
          <ac:spMkLst>
            <pc:docMk/>
            <pc:sldMk cId="141691893" sldId="280"/>
            <ac:spMk id="7" creationId="{C9F7C476-0401-49B7-92F9-1F000AD9E8D2}"/>
          </ac:spMkLst>
        </pc:spChg>
      </pc:sldChg>
      <pc:sldChg chg="addSp delSp modSp new">
        <pc:chgData name="Claudia Böhm" userId="9c4ff842be4d07fb" providerId="Windows Live" clId="Web-{E11E826D-2DFA-4C89-BB36-6151FC11C546}" dt="2019-11-04T18:22:25.828" v="1561" actId="14100"/>
        <pc:sldMkLst>
          <pc:docMk/>
          <pc:sldMk cId="1282159528" sldId="281"/>
        </pc:sldMkLst>
        <pc:spChg chg="mod">
          <ac:chgData name="Claudia Böhm" userId="9c4ff842be4d07fb" providerId="Windows Live" clId="Web-{E11E826D-2DFA-4C89-BB36-6151FC11C546}" dt="2019-11-04T17:29:28.026" v="211" actId="20577"/>
          <ac:spMkLst>
            <pc:docMk/>
            <pc:sldMk cId="1282159528" sldId="281"/>
            <ac:spMk id="2" creationId="{7C893D87-F97A-41B0-A080-420EAA6EAA2D}"/>
          </ac:spMkLst>
        </pc:spChg>
        <pc:spChg chg="del">
          <ac:chgData name="Claudia Böhm" userId="9c4ff842be4d07fb" providerId="Windows Live" clId="Web-{E11E826D-2DFA-4C89-BB36-6151FC11C546}" dt="2019-11-04T17:29:52.057" v="216"/>
          <ac:spMkLst>
            <pc:docMk/>
            <pc:sldMk cId="1282159528" sldId="281"/>
            <ac:spMk id="3" creationId="{F3B769AC-37F1-411D-B2E6-41118657528F}"/>
          </ac:spMkLst>
        </pc:spChg>
        <pc:spChg chg="add del">
          <ac:chgData name="Claudia Böhm" userId="9c4ff842be4d07fb" providerId="Windows Live" clId="Web-{E11E826D-2DFA-4C89-BB36-6151FC11C546}" dt="2019-11-04T17:29:36.776" v="214"/>
          <ac:spMkLst>
            <pc:docMk/>
            <pc:sldMk cId="1282159528" sldId="281"/>
            <ac:spMk id="4" creationId="{A6FEEBB6-23C5-43A6-93CB-8BE3A591EEC4}"/>
          </ac:spMkLst>
        </pc:spChg>
        <pc:spChg chg="add del mod">
          <ac:chgData name="Claudia Böhm" userId="9c4ff842be4d07fb" providerId="Windows Live" clId="Web-{E11E826D-2DFA-4C89-BB36-6151FC11C546}" dt="2019-11-04T17:34:24.950" v="282"/>
          <ac:spMkLst>
            <pc:docMk/>
            <pc:sldMk cId="1282159528" sldId="281"/>
            <ac:spMk id="9" creationId="{0CE15678-78A8-423D-9C79-EFBE59D19AB8}"/>
          </ac:spMkLst>
        </pc:spChg>
        <pc:spChg chg="add del mod">
          <ac:chgData name="Claudia Böhm" userId="9c4ff842be4d07fb" providerId="Windows Live" clId="Web-{E11E826D-2DFA-4C89-BB36-6151FC11C546}" dt="2019-11-04T17:34:22.434" v="281"/>
          <ac:spMkLst>
            <pc:docMk/>
            <pc:sldMk cId="1282159528" sldId="281"/>
            <ac:spMk id="10" creationId="{2CE041FF-EA59-4986-9B84-1C4BD70DC7DD}"/>
          </ac:spMkLst>
        </pc:spChg>
        <pc:picChg chg="add mod">
          <ac:chgData name="Claudia Böhm" userId="9c4ff842be4d07fb" providerId="Windows Live" clId="Web-{E11E826D-2DFA-4C89-BB36-6151FC11C546}" dt="2019-11-04T18:22:25.828" v="1561" actId="14100"/>
          <ac:picMkLst>
            <pc:docMk/>
            <pc:sldMk cId="1282159528" sldId="281"/>
            <ac:picMk id="6" creationId="{6FE2DF32-DE2A-4727-9764-DD53CCFC4F0B}"/>
          </ac:picMkLst>
        </pc:picChg>
        <pc:picChg chg="add del mod">
          <ac:chgData name="Claudia Böhm" userId="9c4ff842be4d07fb" providerId="Windows Live" clId="Web-{E11E826D-2DFA-4C89-BB36-6151FC11C546}" dt="2019-11-04T17:34:48.606" v="287"/>
          <ac:picMkLst>
            <pc:docMk/>
            <pc:sldMk cId="1282159528" sldId="281"/>
            <ac:picMk id="8" creationId="{8ED856FB-7265-48B8-A75C-6331B79DBDE2}"/>
          </ac:picMkLst>
        </pc:picChg>
      </pc:sldChg>
      <pc:sldChg chg="addSp delSp modSp new">
        <pc:chgData name="Claudia Böhm" userId="9c4ff842be4d07fb" providerId="Windows Live" clId="Web-{E11E826D-2DFA-4C89-BB36-6151FC11C546}" dt="2019-11-04T18:19:21.968" v="1559"/>
        <pc:sldMkLst>
          <pc:docMk/>
          <pc:sldMk cId="966498604" sldId="282"/>
        </pc:sldMkLst>
        <pc:spChg chg="mod">
          <ac:chgData name="Claudia Böhm" userId="9c4ff842be4d07fb" providerId="Windows Live" clId="Web-{E11E826D-2DFA-4C89-BB36-6151FC11C546}" dt="2019-11-04T17:35:09.559" v="295" actId="20577"/>
          <ac:spMkLst>
            <pc:docMk/>
            <pc:sldMk cId="966498604" sldId="282"/>
            <ac:spMk id="2" creationId="{2D2C1FEA-5A43-4C5E-B433-086E4A24FEAC}"/>
          </ac:spMkLst>
        </pc:spChg>
        <pc:spChg chg="del">
          <ac:chgData name="Claudia Böhm" userId="9c4ff842be4d07fb" providerId="Windows Live" clId="Web-{E11E826D-2DFA-4C89-BB36-6151FC11C546}" dt="2019-11-04T17:34:38.090" v="285"/>
          <ac:spMkLst>
            <pc:docMk/>
            <pc:sldMk cId="966498604" sldId="282"/>
            <ac:spMk id="3" creationId="{BF242CDE-24A0-4823-8161-239B9F7FF816}"/>
          </ac:spMkLst>
        </pc:spChg>
        <pc:spChg chg="add mod">
          <ac:chgData name="Claudia Böhm" userId="9c4ff842be4d07fb" providerId="Windows Live" clId="Web-{E11E826D-2DFA-4C89-BB36-6151FC11C546}" dt="2019-11-04T18:19:21.843" v="1553"/>
          <ac:spMkLst>
            <pc:docMk/>
            <pc:sldMk cId="966498604" sldId="282"/>
            <ac:spMk id="4" creationId="{45B2548D-8EB0-488D-85BE-D7052BF86B76}"/>
          </ac:spMkLst>
        </pc:spChg>
        <pc:spChg chg="add mod">
          <ac:chgData name="Claudia Böhm" userId="9c4ff842be4d07fb" providerId="Windows Live" clId="Web-{E11E826D-2DFA-4C89-BB36-6151FC11C546}" dt="2019-11-04T18:19:21.858" v="1554"/>
          <ac:spMkLst>
            <pc:docMk/>
            <pc:sldMk cId="966498604" sldId="282"/>
            <ac:spMk id="5" creationId="{9572D344-AF02-47AE-8EAC-489FB26A45C8}"/>
          </ac:spMkLst>
        </pc:spChg>
        <pc:spChg chg="add del mod">
          <ac:chgData name="Claudia Böhm" userId="9c4ff842be4d07fb" providerId="Windows Live" clId="Web-{E11E826D-2DFA-4C89-BB36-6151FC11C546}" dt="2019-11-04T17:37:18.795" v="373"/>
          <ac:spMkLst>
            <pc:docMk/>
            <pc:sldMk cId="966498604" sldId="282"/>
            <ac:spMk id="6" creationId="{FD80F017-1850-45ED-B8B6-EA40C753EF57}"/>
          </ac:spMkLst>
        </pc:spChg>
        <pc:spChg chg="add mod">
          <ac:chgData name="Claudia Böhm" userId="9c4ff842be4d07fb" providerId="Windows Live" clId="Web-{E11E826D-2DFA-4C89-BB36-6151FC11C546}" dt="2019-11-04T18:19:21.890" v="1555"/>
          <ac:spMkLst>
            <pc:docMk/>
            <pc:sldMk cId="966498604" sldId="282"/>
            <ac:spMk id="7" creationId="{8C3D9276-04BD-430F-B381-1C84ED418936}"/>
          </ac:spMkLst>
        </pc:spChg>
        <pc:spChg chg="add mod">
          <ac:chgData name="Claudia Böhm" userId="9c4ff842be4d07fb" providerId="Windows Live" clId="Web-{E11E826D-2DFA-4C89-BB36-6151FC11C546}" dt="2019-11-04T18:19:21.905" v="1556"/>
          <ac:spMkLst>
            <pc:docMk/>
            <pc:sldMk cId="966498604" sldId="282"/>
            <ac:spMk id="8" creationId="{83CC58C8-B26D-4B7F-A101-E6BF0F98BAC2}"/>
          </ac:spMkLst>
        </pc:spChg>
        <pc:spChg chg="add mod">
          <ac:chgData name="Claudia Böhm" userId="9c4ff842be4d07fb" providerId="Windows Live" clId="Web-{E11E826D-2DFA-4C89-BB36-6151FC11C546}" dt="2019-11-04T18:19:21.921" v="1557"/>
          <ac:spMkLst>
            <pc:docMk/>
            <pc:sldMk cId="966498604" sldId="282"/>
            <ac:spMk id="9" creationId="{4C40DE10-5A61-4C90-8C68-7AB43E9FF0F4}"/>
          </ac:spMkLst>
        </pc:spChg>
        <pc:spChg chg="add del">
          <ac:chgData name="Claudia Böhm" userId="9c4ff842be4d07fb" providerId="Windows Live" clId="Web-{E11E826D-2DFA-4C89-BB36-6151FC11C546}" dt="2019-11-04T17:49:09.721" v="751"/>
          <ac:spMkLst>
            <pc:docMk/>
            <pc:sldMk cId="966498604" sldId="282"/>
            <ac:spMk id="10" creationId="{BCD28E0F-219C-494E-B81A-B78A238AD2B3}"/>
          </ac:spMkLst>
        </pc:spChg>
        <pc:spChg chg="add mod">
          <ac:chgData name="Claudia Böhm" userId="9c4ff842be4d07fb" providerId="Windows Live" clId="Web-{E11E826D-2DFA-4C89-BB36-6151FC11C546}" dt="2019-11-04T18:19:21.952" v="1558"/>
          <ac:spMkLst>
            <pc:docMk/>
            <pc:sldMk cId="966498604" sldId="282"/>
            <ac:spMk id="11" creationId="{3466479C-70FB-469F-9647-E9195210C202}"/>
          </ac:spMkLst>
        </pc:spChg>
        <pc:spChg chg="add mod">
          <ac:chgData name="Claudia Böhm" userId="9c4ff842be4d07fb" providerId="Windows Live" clId="Web-{E11E826D-2DFA-4C89-BB36-6151FC11C546}" dt="2019-11-04T18:19:21.968" v="1559"/>
          <ac:spMkLst>
            <pc:docMk/>
            <pc:sldMk cId="966498604" sldId="282"/>
            <ac:spMk id="12" creationId="{189B9A81-EDF1-4927-8C87-874033AB6BE4}"/>
          </ac:spMkLst>
        </pc:spChg>
      </pc:sldChg>
      <pc:sldChg chg="addSp delSp modSp new">
        <pc:chgData name="Claudia Böhm" userId="9c4ff842be4d07fb" providerId="Windows Live" clId="Web-{E11E826D-2DFA-4C89-BB36-6151FC11C546}" dt="2019-11-04T18:17:24.904" v="1517" actId="1076"/>
        <pc:sldMkLst>
          <pc:docMk/>
          <pc:sldMk cId="94827403" sldId="283"/>
        </pc:sldMkLst>
        <pc:spChg chg="mod">
          <ac:chgData name="Claudia Böhm" userId="9c4ff842be4d07fb" providerId="Windows Live" clId="Web-{E11E826D-2DFA-4C89-BB36-6151FC11C546}" dt="2019-11-04T17:56:13.021" v="918" actId="20577"/>
          <ac:spMkLst>
            <pc:docMk/>
            <pc:sldMk cId="94827403" sldId="283"/>
            <ac:spMk id="2" creationId="{7DAAA2EF-C648-4BED-8A3A-887B907C4CF2}"/>
          </ac:spMkLst>
        </pc:spChg>
        <pc:spChg chg="del">
          <ac:chgData name="Claudia Böhm" userId="9c4ff842be4d07fb" providerId="Windows Live" clId="Web-{E11E826D-2DFA-4C89-BB36-6151FC11C546}" dt="2019-11-04T17:56:21.271" v="920"/>
          <ac:spMkLst>
            <pc:docMk/>
            <pc:sldMk cId="94827403" sldId="283"/>
            <ac:spMk id="3" creationId="{FE8A1A78-DFE1-4046-A001-38CE45904B60}"/>
          </ac:spMkLst>
        </pc:spChg>
        <pc:spChg chg="add mod">
          <ac:chgData name="Claudia Böhm" userId="9c4ff842be4d07fb" providerId="Windows Live" clId="Web-{E11E826D-2DFA-4C89-BB36-6151FC11C546}" dt="2019-11-04T18:17:24.904" v="1517" actId="1076"/>
          <ac:spMkLst>
            <pc:docMk/>
            <pc:sldMk cId="94827403" sldId="283"/>
            <ac:spMk id="4" creationId="{18A2A8F0-17BA-4948-86FB-4DA72D707DD4}"/>
          </ac:spMkLst>
        </pc:spChg>
        <pc:spChg chg="add mod">
          <ac:chgData name="Claudia Böhm" userId="9c4ff842be4d07fb" providerId="Windows Live" clId="Web-{E11E826D-2DFA-4C89-BB36-6151FC11C546}" dt="2019-11-04T18:17:10.451" v="1512" actId="14100"/>
          <ac:spMkLst>
            <pc:docMk/>
            <pc:sldMk cId="94827403" sldId="283"/>
            <ac:spMk id="5" creationId="{150C3CFF-4FBF-4A65-B725-D0EDC1EE3A8F}"/>
          </ac:spMkLst>
        </pc:spChg>
        <pc:spChg chg="add mod">
          <ac:chgData name="Claudia Böhm" userId="9c4ff842be4d07fb" providerId="Windows Live" clId="Web-{E11E826D-2DFA-4C89-BB36-6151FC11C546}" dt="2019-11-04T18:17:06.342" v="1510" actId="14100"/>
          <ac:spMkLst>
            <pc:docMk/>
            <pc:sldMk cId="94827403" sldId="283"/>
            <ac:spMk id="6" creationId="{56A88F1C-7735-43FA-8AAF-4C81536AA653}"/>
          </ac:spMkLst>
        </pc:spChg>
        <pc:spChg chg="add mod">
          <ac:chgData name="Claudia Böhm" userId="9c4ff842be4d07fb" providerId="Windows Live" clId="Web-{E11E826D-2DFA-4C89-BB36-6151FC11C546}" dt="2019-11-04T18:17:04.357" v="1509" actId="14100"/>
          <ac:spMkLst>
            <pc:docMk/>
            <pc:sldMk cId="94827403" sldId="283"/>
            <ac:spMk id="7" creationId="{ECD273DF-BB34-4C2D-8929-7B7FEDF83DB8}"/>
          </ac:spMkLst>
        </pc:spChg>
        <pc:spChg chg="add mod">
          <ac:chgData name="Claudia Böhm" userId="9c4ff842be4d07fb" providerId="Windows Live" clId="Web-{E11E826D-2DFA-4C89-BB36-6151FC11C546}" dt="2019-11-04T18:17:21.889" v="1515" actId="1076"/>
          <ac:spMkLst>
            <pc:docMk/>
            <pc:sldMk cId="94827403" sldId="283"/>
            <ac:spMk id="8" creationId="{9FF48127-55D2-4B8B-A2A0-A90907575EC2}"/>
          </ac:spMkLst>
        </pc:spChg>
        <pc:spChg chg="add mod">
          <ac:chgData name="Claudia Böhm" userId="9c4ff842be4d07fb" providerId="Windows Live" clId="Web-{E11E826D-2DFA-4C89-BB36-6151FC11C546}" dt="2019-11-04T18:16:41.826" v="1498"/>
          <ac:spMkLst>
            <pc:docMk/>
            <pc:sldMk cId="94827403" sldId="283"/>
            <ac:spMk id="9" creationId="{428C5FD4-3F51-4213-A655-4FE62A747AD3}"/>
          </ac:spMkLst>
        </pc:spChg>
        <pc:spChg chg="add mod">
          <ac:chgData name="Claudia Böhm" userId="9c4ff842be4d07fb" providerId="Windows Live" clId="Web-{E11E826D-2DFA-4C89-BB36-6151FC11C546}" dt="2019-11-04T18:17:24.045" v="1516" actId="1076"/>
          <ac:spMkLst>
            <pc:docMk/>
            <pc:sldMk cId="94827403" sldId="283"/>
            <ac:spMk id="10" creationId="{1961E1B4-7C44-4FA6-B175-3FD4751C3845}"/>
          </ac:spMkLst>
        </pc:spChg>
        <pc:spChg chg="add mod">
          <ac:chgData name="Claudia Böhm" userId="9c4ff842be4d07fb" providerId="Windows Live" clId="Web-{E11E826D-2DFA-4C89-BB36-6151FC11C546}" dt="2019-11-04T18:17:17.045" v="1514" actId="1076"/>
          <ac:spMkLst>
            <pc:docMk/>
            <pc:sldMk cId="94827403" sldId="283"/>
            <ac:spMk id="11" creationId="{6C9DD8F7-295A-4E3A-8616-2EE6C159A672}"/>
          </ac:spMkLst>
        </pc:spChg>
        <pc:spChg chg="add mod">
          <ac:chgData name="Claudia Böhm" userId="9c4ff842be4d07fb" providerId="Windows Live" clId="Web-{E11E826D-2DFA-4C89-BB36-6151FC11C546}" dt="2019-11-04T18:16:41.889" v="1501"/>
          <ac:spMkLst>
            <pc:docMk/>
            <pc:sldMk cId="94827403" sldId="283"/>
            <ac:spMk id="12" creationId="{473A8297-E7AB-4816-B404-95E857EAB3A1}"/>
          </ac:spMkLst>
        </pc:spChg>
        <pc:spChg chg="add mod">
          <ac:chgData name="Claudia Böhm" userId="9c4ff842be4d07fb" providerId="Windows Live" clId="Web-{E11E826D-2DFA-4C89-BB36-6151FC11C546}" dt="2019-11-04T18:16:41.920" v="1502"/>
          <ac:spMkLst>
            <pc:docMk/>
            <pc:sldMk cId="94827403" sldId="283"/>
            <ac:spMk id="13" creationId="{2D0EFD7F-04C0-484A-9BBF-40EB829B5529}"/>
          </ac:spMkLst>
        </pc:spChg>
        <pc:spChg chg="add mod">
          <ac:chgData name="Claudia Böhm" userId="9c4ff842be4d07fb" providerId="Windows Live" clId="Web-{E11E826D-2DFA-4C89-BB36-6151FC11C546}" dt="2019-11-04T18:16:41.935" v="1503"/>
          <ac:spMkLst>
            <pc:docMk/>
            <pc:sldMk cId="94827403" sldId="283"/>
            <ac:spMk id="14" creationId="{2555F893-0031-4747-BD7A-6A908049CB58}"/>
          </ac:spMkLst>
        </pc:spChg>
        <pc:spChg chg="add mod">
          <ac:chgData name="Claudia Böhm" userId="9c4ff842be4d07fb" providerId="Windows Live" clId="Web-{E11E826D-2DFA-4C89-BB36-6151FC11C546}" dt="2019-11-04T18:15:15.482" v="1467" actId="1076"/>
          <ac:spMkLst>
            <pc:docMk/>
            <pc:sldMk cId="94827403" sldId="283"/>
            <ac:spMk id="15" creationId="{0ED31FF0-484D-4167-B75B-1B730A29EB11}"/>
          </ac:spMkLst>
        </pc:spChg>
        <pc:spChg chg="add mod">
          <ac:chgData name="Claudia Böhm" userId="9c4ff842be4d07fb" providerId="Windows Live" clId="Web-{E11E826D-2DFA-4C89-BB36-6151FC11C546}" dt="2019-11-04T18:15:15.513" v="1468" actId="1076"/>
          <ac:spMkLst>
            <pc:docMk/>
            <pc:sldMk cId="94827403" sldId="283"/>
            <ac:spMk id="16" creationId="{CAC0C055-5DCA-4C77-A3CA-B7E70DC93894}"/>
          </ac:spMkLst>
        </pc:spChg>
        <pc:spChg chg="add mod">
          <ac:chgData name="Claudia Böhm" userId="9c4ff842be4d07fb" providerId="Windows Live" clId="Web-{E11E826D-2DFA-4C89-BB36-6151FC11C546}" dt="2019-11-04T18:15:15.544" v="1469" actId="1076"/>
          <ac:spMkLst>
            <pc:docMk/>
            <pc:sldMk cId="94827403" sldId="283"/>
            <ac:spMk id="17" creationId="{B447452F-95D8-4662-B47B-ECD47725CBE2}"/>
          </ac:spMkLst>
        </pc:spChg>
      </pc:sldChg>
      <pc:sldChg chg="addSp delSp modSp new">
        <pc:chgData name="Claudia Böhm" userId="9c4ff842be4d07fb" providerId="Windows Live" clId="Web-{E11E826D-2DFA-4C89-BB36-6151FC11C546}" dt="2019-11-04T18:16:10.998" v="1487" actId="14100"/>
        <pc:sldMkLst>
          <pc:docMk/>
          <pc:sldMk cId="866158137" sldId="284"/>
        </pc:sldMkLst>
        <pc:spChg chg="mod">
          <ac:chgData name="Claudia Böhm" userId="9c4ff842be4d07fb" providerId="Windows Live" clId="Web-{E11E826D-2DFA-4C89-BB36-6151FC11C546}" dt="2019-11-04T18:05:04.868" v="1167" actId="20577"/>
          <ac:spMkLst>
            <pc:docMk/>
            <pc:sldMk cId="866158137" sldId="284"/>
            <ac:spMk id="2" creationId="{C57BE202-E679-45DA-9EF0-630D6A6D06AE}"/>
          </ac:spMkLst>
        </pc:spChg>
        <pc:spChg chg="del">
          <ac:chgData name="Claudia Böhm" userId="9c4ff842be4d07fb" providerId="Windows Live" clId="Web-{E11E826D-2DFA-4C89-BB36-6151FC11C546}" dt="2019-11-04T18:05:11.134" v="1168"/>
          <ac:spMkLst>
            <pc:docMk/>
            <pc:sldMk cId="866158137" sldId="284"/>
            <ac:spMk id="3" creationId="{2D33F4A0-1987-49C9-A714-F8879ADE18AE}"/>
          </ac:spMkLst>
        </pc:spChg>
        <pc:spChg chg="add mod">
          <ac:chgData name="Claudia Böhm" userId="9c4ff842be4d07fb" providerId="Windows Live" clId="Web-{E11E826D-2DFA-4C89-BB36-6151FC11C546}" dt="2019-11-04T18:16:10.998" v="1487" actId="14100"/>
          <ac:spMkLst>
            <pc:docMk/>
            <pc:sldMk cId="866158137" sldId="284"/>
            <ac:spMk id="5" creationId="{12E9F697-9DEE-4015-ACE9-D162ABB204E9}"/>
          </ac:spMkLst>
        </pc:spChg>
        <pc:spChg chg="add mod ord">
          <ac:chgData name="Claudia Böhm" userId="9c4ff842be4d07fb" providerId="Windows Live" clId="Web-{E11E826D-2DFA-4C89-BB36-6151FC11C546}" dt="2019-11-04T18:11:23.699" v="1380"/>
          <ac:spMkLst>
            <pc:docMk/>
            <pc:sldMk cId="866158137" sldId="284"/>
            <ac:spMk id="7" creationId="{AFC495FE-67D6-49C1-84E8-8B02D373C742}"/>
          </ac:spMkLst>
        </pc:spChg>
        <pc:spChg chg="add mod">
          <ac:chgData name="Claudia Böhm" userId="9c4ff842be4d07fb" providerId="Windows Live" clId="Web-{E11E826D-2DFA-4C89-BB36-6151FC11C546}" dt="2019-11-04T18:15:58.263" v="1483" actId="1076"/>
          <ac:spMkLst>
            <pc:docMk/>
            <pc:sldMk cId="866158137" sldId="284"/>
            <ac:spMk id="9" creationId="{5CBC62BF-DC4E-4A7B-AA5C-B0301BCCF3AF}"/>
          </ac:spMkLst>
        </pc:spChg>
        <pc:spChg chg="add mod">
          <ac:chgData name="Claudia Böhm" userId="9c4ff842be4d07fb" providerId="Windows Live" clId="Web-{E11E826D-2DFA-4C89-BB36-6151FC11C546}" dt="2019-11-04T18:13:34.184" v="1427" actId="20577"/>
          <ac:spMkLst>
            <pc:docMk/>
            <pc:sldMk cId="866158137" sldId="284"/>
            <ac:spMk id="11" creationId="{AECDEE4C-EC16-4466-B559-8065499A9F08}"/>
          </ac:spMkLst>
        </pc:spChg>
        <pc:spChg chg="add del mod">
          <ac:chgData name="Claudia Böhm" userId="9c4ff842be4d07fb" providerId="Windows Live" clId="Web-{E11E826D-2DFA-4C89-BB36-6151FC11C546}" dt="2019-11-04T18:12:20.527" v="1392"/>
          <ac:spMkLst>
            <pc:docMk/>
            <pc:sldMk cId="866158137" sldId="284"/>
            <ac:spMk id="13" creationId="{5CEFBE57-6201-40EB-A8E8-A43D3258ACCB}"/>
          </ac:spMkLst>
        </pc:spChg>
        <pc:spChg chg="add mod">
          <ac:chgData name="Claudia Böhm" userId="9c4ff842be4d07fb" providerId="Windows Live" clId="Web-{E11E826D-2DFA-4C89-BB36-6151FC11C546}" dt="2019-11-04T18:15:58.279" v="1484" actId="1076"/>
          <ac:spMkLst>
            <pc:docMk/>
            <pc:sldMk cId="866158137" sldId="284"/>
            <ac:spMk id="14" creationId="{027EE39B-7BBB-4A5C-BEE2-4EF507661372}"/>
          </ac:spMkLst>
        </pc:spChg>
        <pc:spChg chg="add mod ord">
          <ac:chgData name="Claudia Böhm" userId="9c4ff842be4d07fb" providerId="Windows Live" clId="Web-{E11E826D-2DFA-4C89-BB36-6151FC11C546}" dt="2019-11-04T18:12:10.168" v="1389" actId="1076"/>
          <ac:spMkLst>
            <pc:docMk/>
            <pc:sldMk cId="866158137" sldId="284"/>
            <ac:spMk id="15" creationId="{40477EE3-C0AF-450A-86FF-999D3FFB3051}"/>
          </ac:spMkLst>
        </pc:spChg>
        <pc:spChg chg="add mod">
          <ac:chgData name="Claudia Böhm" userId="9c4ff842be4d07fb" providerId="Windows Live" clId="Web-{E11E826D-2DFA-4C89-BB36-6151FC11C546}" dt="2019-11-04T18:13:23.981" v="1425" actId="1076"/>
          <ac:spMkLst>
            <pc:docMk/>
            <pc:sldMk cId="866158137" sldId="284"/>
            <ac:spMk id="16" creationId="{AAF79D5B-11B7-4914-8A6E-DC29CF5E528A}"/>
          </ac:spMkLst>
        </pc:spChg>
        <pc:spChg chg="add mod">
          <ac:chgData name="Claudia Böhm" userId="9c4ff842be4d07fb" providerId="Windows Live" clId="Web-{E11E826D-2DFA-4C89-BB36-6151FC11C546}" dt="2019-11-04T18:13:25.481" v="1426" actId="1076"/>
          <ac:spMkLst>
            <pc:docMk/>
            <pc:sldMk cId="866158137" sldId="284"/>
            <ac:spMk id="17" creationId="{EFAB187E-B2D3-4B32-8ECC-44D56CFEE0B9}"/>
          </ac:spMkLst>
        </pc:spChg>
        <pc:spChg chg="add mod">
          <ac:chgData name="Claudia Böhm" userId="9c4ff842be4d07fb" providerId="Windows Live" clId="Web-{E11E826D-2DFA-4C89-BB36-6151FC11C546}" dt="2019-11-04T18:13:11.622" v="1420" actId="20577"/>
          <ac:spMkLst>
            <pc:docMk/>
            <pc:sldMk cId="866158137" sldId="284"/>
            <ac:spMk id="18" creationId="{CC288780-DE0C-4C70-BD0C-4933312E0FCC}"/>
          </ac:spMkLst>
        </pc:spChg>
        <pc:cxnChg chg="add del mod">
          <ac:chgData name="Claudia Böhm" userId="9c4ff842be4d07fb" providerId="Windows Live" clId="Web-{E11E826D-2DFA-4C89-BB36-6151FC11C546}" dt="2019-11-04T18:12:16.824" v="1391"/>
          <ac:cxnSpMkLst>
            <pc:docMk/>
            <pc:sldMk cId="866158137" sldId="284"/>
            <ac:cxnSpMk id="19" creationId="{B1A1BC20-C650-4686-8EA4-195E921F2374}"/>
          </ac:cxnSpMkLst>
        </pc:cxnChg>
        <pc:cxnChg chg="add del mod">
          <ac:chgData name="Claudia Böhm" userId="9c4ff842be4d07fb" providerId="Windows Live" clId="Web-{E11E826D-2DFA-4C89-BB36-6151FC11C546}" dt="2019-11-04T18:11:49.933" v="1384"/>
          <ac:cxnSpMkLst>
            <pc:docMk/>
            <pc:sldMk cId="866158137" sldId="284"/>
            <ac:cxnSpMk id="20" creationId="{5FB34221-191D-4B35-B5AD-D1BC0A6FD48D}"/>
          </ac:cxnSpMkLst>
        </pc:cxnChg>
      </pc:sldChg>
      <pc:sldChg chg="addSp delSp modSp new">
        <pc:chgData name="Claudia Böhm" userId="9c4ff842be4d07fb" providerId="Windows Live" clId="Web-{E11E826D-2DFA-4C89-BB36-6151FC11C546}" dt="2019-11-04T19:04:20.345" v="2017" actId="1076"/>
        <pc:sldMkLst>
          <pc:docMk/>
          <pc:sldMk cId="549999519" sldId="285"/>
        </pc:sldMkLst>
        <pc:spChg chg="mod">
          <ac:chgData name="Claudia Böhm" userId="9c4ff842be4d07fb" providerId="Windows Live" clId="Web-{E11E826D-2DFA-4C89-BB36-6151FC11C546}" dt="2019-11-04T18:56:56.436" v="1893" actId="20577"/>
          <ac:spMkLst>
            <pc:docMk/>
            <pc:sldMk cId="549999519" sldId="285"/>
            <ac:spMk id="2" creationId="{D76C0EAA-E29D-4723-BC44-AC9105790AE4}"/>
          </ac:spMkLst>
        </pc:spChg>
        <pc:spChg chg="del">
          <ac:chgData name="Claudia Böhm" userId="9c4ff842be4d07fb" providerId="Windows Live" clId="Web-{E11E826D-2DFA-4C89-BB36-6151FC11C546}" dt="2019-11-04T18:47:32.510" v="1797"/>
          <ac:spMkLst>
            <pc:docMk/>
            <pc:sldMk cId="549999519" sldId="285"/>
            <ac:spMk id="3" creationId="{408C933C-E682-40AA-8136-FDFF245771F5}"/>
          </ac:spMkLst>
        </pc:spChg>
        <pc:spChg chg="add del">
          <ac:chgData name="Claudia Böhm" userId="9c4ff842be4d07fb" providerId="Windows Live" clId="Web-{E11E826D-2DFA-4C89-BB36-6151FC11C546}" dt="2019-11-04T18:49:57.730" v="1815"/>
          <ac:spMkLst>
            <pc:docMk/>
            <pc:sldMk cId="549999519" sldId="285"/>
            <ac:spMk id="5" creationId="{A68E878B-ABFD-4BB5-BDED-956F0AB2AD22}"/>
          </ac:spMkLst>
        </pc:spChg>
        <pc:spChg chg="add">
          <ac:chgData name="Claudia Böhm" userId="9c4ff842be4d07fb" providerId="Windows Live" clId="Web-{E11E826D-2DFA-4C89-BB36-6151FC11C546}" dt="2019-11-04T18:49:58.199" v="1816"/>
          <ac:spMkLst>
            <pc:docMk/>
            <pc:sldMk cId="549999519" sldId="285"/>
            <ac:spMk id="7" creationId="{96E4F470-D8F9-4033-91B6-DABB626D334E}"/>
          </ac:spMkLst>
        </pc:spChg>
        <pc:spChg chg="add del">
          <ac:chgData name="Claudia Böhm" userId="9c4ff842be4d07fb" providerId="Windows Live" clId="Web-{E11E826D-2DFA-4C89-BB36-6151FC11C546}" dt="2019-11-04T18:50:58.684" v="1832"/>
          <ac:spMkLst>
            <pc:docMk/>
            <pc:sldMk cId="549999519" sldId="285"/>
            <ac:spMk id="8" creationId="{8B59E37B-45CD-4CE5-9B6A-3EDC32887434}"/>
          </ac:spMkLst>
        </pc:spChg>
        <pc:spChg chg="add mod">
          <ac:chgData name="Claudia Böhm" userId="9c4ff842be4d07fb" providerId="Windows Live" clId="Web-{E11E826D-2DFA-4C89-BB36-6151FC11C546}" dt="2019-11-04T19:04:20.345" v="2017" actId="1076"/>
          <ac:spMkLst>
            <pc:docMk/>
            <pc:sldMk cId="549999519" sldId="285"/>
            <ac:spMk id="10" creationId="{C455EC9A-792C-4217-98C1-C995CA46F753}"/>
          </ac:spMkLst>
        </pc:spChg>
        <pc:spChg chg="add mod">
          <ac:chgData name="Claudia Böhm" userId="9c4ff842be4d07fb" providerId="Windows Live" clId="Web-{E11E826D-2DFA-4C89-BB36-6151FC11C546}" dt="2019-11-04T19:04:17.705" v="2016" actId="1076"/>
          <ac:spMkLst>
            <pc:docMk/>
            <pc:sldMk cId="549999519" sldId="285"/>
            <ac:spMk id="11" creationId="{2388C3A7-F5FE-4564-8F3A-7D2ACC3BB2BA}"/>
          </ac:spMkLst>
        </pc:spChg>
        <pc:spChg chg="add mod">
          <ac:chgData name="Claudia Böhm" userId="9c4ff842be4d07fb" providerId="Windows Live" clId="Web-{E11E826D-2DFA-4C89-BB36-6151FC11C546}" dt="2019-11-04T19:04:09.970" v="2012" actId="1076"/>
          <ac:spMkLst>
            <pc:docMk/>
            <pc:sldMk cId="549999519" sldId="285"/>
            <ac:spMk id="12" creationId="{AEB0610E-F0F7-4162-BC9F-EA50B1308965}"/>
          </ac:spMkLst>
        </pc:spChg>
        <pc:picChg chg="add">
          <ac:chgData name="Claudia Böhm" userId="9c4ff842be4d07fb" providerId="Windows Live" clId="Web-{E11E826D-2DFA-4C89-BB36-6151FC11C546}" dt="2019-11-04T19:03:39.782" v="2003"/>
          <ac:picMkLst>
            <pc:docMk/>
            <pc:sldMk cId="549999519" sldId="285"/>
            <ac:picMk id="14" creationId="{2D1842D2-E742-4844-A894-D98EF7B0E14E}"/>
          </ac:picMkLst>
        </pc:picChg>
      </pc:sldChg>
    </pc:docChg>
  </pc:docChgLst>
  <pc:docChgLst>
    <pc:chgData name="Claudia Böhm" userId="9c4ff842be4d07fb" providerId="Windows Live" clId="Web-{5737AF4E-7F92-4B88-99DD-CCF354BFEF2C}"/>
    <pc:docChg chg="addSld modSld sldOrd">
      <pc:chgData name="Claudia Böhm" userId="9c4ff842be4d07fb" providerId="Windows Live" clId="Web-{5737AF4E-7F92-4B88-99DD-CCF354BFEF2C}" dt="2019-11-06T15:38:18.273" v="908" actId="1076"/>
      <pc:docMkLst>
        <pc:docMk/>
      </pc:docMkLst>
      <pc:sldChg chg="delSp modSp ord">
        <pc:chgData name="Claudia Böhm" userId="9c4ff842be4d07fb" providerId="Windows Live" clId="Web-{5737AF4E-7F92-4B88-99DD-CCF354BFEF2C}" dt="2019-11-06T15:32:18.501" v="726" actId="1076"/>
        <pc:sldMkLst>
          <pc:docMk/>
          <pc:sldMk cId="429283271" sldId="273"/>
        </pc:sldMkLst>
        <pc:spChg chg="del">
          <ac:chgData name="Claudia Böhm" userId="9c4ff842be4d07fb" providerId="Windows Live" clId="Web-{5737AF4E-7F92-4B88-99DD-CCF354BFEF2C}" dt="2019-11-06T15:31:51.579" v="719"/>
          <ac:spMkLst>
            <pc:docMk/>
            <pc:sldMk cId="429283271" sldId="273"/>
            <ac:spMk id="3" creationId="{84F7E2F9-3F21-4A2E-9C91-41FABE93A9F3}"/>
          </ac:spMkLst>
        </pc:spChg>
        <pc:spChg chg="del">
          <ac:chgData name="Claudia Böhm" userId="9c4ff842be4d07fb" providerId="Windows Live" clId="Web-{5737AF4E-7F92-4B88-99DD-CCF354BFEF2C}" dt="2019-11-06T15:31:56.235" v="720"/>
          <ac:spMkLst>
            <pc:docMk/>
            <pc:sldMk cId="429283271" sldId="273"/>
            <ac:spMk id="9" creationId="{59FFD185-4E99-41F6-824D-57FF882E4DB7}"/>
          </ac:spMkLst>
        </pc:spChg>
        <pc:spChg chg="del">
          <ac:chgData name="Claudia Böhm" userId="9c4ff842be4d07fb" providerId="Windows Live" clId="Web-{5737AF4E-7F92-4B88-99DD-CCF354BFEF2C}" dt="2019-11-06T15:31:48.891" v="718"/>
          <ac:spMkLst>
            <pc:docMk/>
            <pc:sldMk cId="429283271" sldId="273"/>
            <ac:spMk id="11" creationId="{F18CFDF9-7183-4179-8850-2E2B39E6DFC3}"/>
          </ac:spMkLst>
        </pc:spChg>
        <pc:spChg chg="mod">
          <ac:chgData name="Claudia Böhm" userId="9c4ff842be4d07fb" providerId="Windows Live" clId="Web-{5737AF4E-7F92-4B88-99DD-CCF354BFEF2C}" dt="2019-11-06T15:32:18.501" v="726" actId="1076"/>
          <ac:spMkLst>
            <pc:docMk/>
            <pc:sldMk cId="429283271" sldId="273"/>
            <ac:spMk id="25" creationId="{98601CA0-C444-4F04-B802-F8527472BD5A}"/>
          </ac:spMkLst>
        </pc:spChg>
      </pc:sldChg>
      <pc:sldChg chg="delSp modSp ord">
        <pc:chgData name="Claudia Böhm" userId="9c4ff842be4d07fb" providerId="Windows Live" clId="Web-{5737AF4E-7F92-4B88-99DD-CCF354BFEF2C}" dt="2019-11-06T15:33:18.580" v="731"/>
        <pc:sldMkLst>
          <pc:docMk/>
          <pc:sldMk cId="2142571757" sldId="274"/>
        </pc:sldMkLst>
        <pc:spChg chg="mod">
          <ac:chgData name="Claudia Böhm" userId="9c4ff842be4d07fb" providerId="Windows Live" clId="Web-{5737AF4E-7F92-4B88-99DD-CCF354BFEF2C}" dt="2019-11-06T15:32:14.860" v="725" actId="1076"/>
          <ac:spMkLst>
            <pc:docMk/>
            <pc:sldMk cId="2142571757" sldId="274"/>
            <ac:spMk id="3" creationId="{786FAEAC-D716-4EB5-9EE3-6E56815BF846}"/>
          </ac:spMkLst>
        </pc:spChg>
        <pc:spChg chg="del">
          <ac:chgData name="Claudia Böhm" userId="9c4ff842be4d07fb" providerId="Windows Live" clId="Web-{5737AF4E-7F92-4B88-99DD-CCF354BFEF2C}" dt="2019-11-06T15:32:07.095" v="723"/>
          <ac:spMkLst>
            <pc:docMk/>
            <pc:sldMk cId="2142571757" sldId="274"/>
            <ac:spMk id="7" creationId="{CA04F789-3D89-45A2-BDFB-BE61676A7E71}"/>
          </ac:spMkLst>
        </pc:spChg>
      </pc:sldChg>
      <pc:sldChg chg="addSp delSp modSp">
        <pc:chgData name="Claudia Böhm" userId="9c4ff842be4d07fb" providerId="Windows Live" clId="Web-{5737AF4E-7F92-4B88-99DD-CCF354BFEF2C}" dt="2019-11-06T15:33:01.986" v="730" actId="20577"/>
        <pc:sldMkLst>
          <pc:docMk/>
          <pc:sldMk cId="549999519" sldId="285"/>
        </pc:sldMkLst>
        <pc:spChg chg="add del mod">
          <ac:chgData name="Claudia Böhm" userId="9c4ff842be4d07fb" providerId="Windows Live" clId="Web-{5737AF4E-7F92-4B88-99DD-CCF354BFEF2C}" dt="2019-11-06T15:33:01.986" v="730" actId="20577"/>
          <ac:spMkLst>
            <pc:docMk/>
            <pc:sldMk cId="549999519" sldId="285"/>
            <ac:spMk id="7" creationId="{96E4F470-D8F9-4033-91B6-DABB626D334E}"/>
          </ac:spMkLst>
        </pc:spChg>
      </pc:sldChg>
      <pc:sldChg chg="addSp delSp modSp new">
        <pc:chgData name="Claudia Böhm" userId="9c4ff842be4d07fb" providerId="Windows Live" clId="Web-{5737AF4E-7F92-4B88-99DD-CCF354BFEF2C}" dt="2019-11-06T15:38:18.273" v="908" actId="1076"/>
        <pc:sldMkLst>
          <pc:docMk/>
          <pc:sldMk cId="3878150460" sldId="287"/>
        </pc:sldMkLst>
        <pc:spChg chg="mod">
          <ac:chgData name="Claudia Böhm" userId="9c4ff842be4d07fb" providerId="Windows Live" clId="Web-{5737AF4E-7F92-4B88-99DD-CCF354BFEF2C}" dt="2019-11-06T15:10:38.807" v="25" actId="20577"/>
          <ac:spMkLst>
            <pc:docMk/>
            <pc:sldMk cId="3878150460" sldId="287"/>
            <ac:spMk id="2" creationId="{8A85BEAC-A13C-4A43-8CA6-23FFB8605A30}"/>
          </ac:spMkLst>
        </pc:spChg>
        <pc:spChg chg="del">
          <ac:chgData name="Claudia Böhm" userId="9c4ff842be4d07fb" providerId="Windows Live" clId="Web-{5737AF4E-7F92-4B88-99DD-CCF354BFEF2C}" dt="2019-11-06T15:10:15.572" v="1"/>
          <ac:spMkLst>
            <pc:docMk/>
            <pc:sldMk cId="3878150460" sldId="287"/>
            <ac:spMk id="3" creationId="{B5BF78F4-3E97-4AD3-BBD3-8187E8C08CA3}"/>
          </ac:spMkLst>
        </pc:spChg>
        <pc:spChg chg="add">
          <ac:chgData name="Claudia Böhm" userId="9c4ff842be4d07fb" providerId="Windows Live" clId="Web-{5737AF4E-7F92-4B88-99DD-CCF354BFEF2C}" dt="2019-11-06T15:10:16.369" v="2"/>
          <ac:spMkLst>
            <pc:docMk/>
            <pc:sldMk cId="3878150460" sldId="287"/>
            <ac:spMk id="5" creationId="{E6FCC045-B73F-4EFF-8AD7-EFB588FF5664}"/>
          </ac:spMkLst>
        </pc:spChg>
        <pc:spChg chg="add mod">
          <ac:chgData name="Claudia Böhm" userId="9c4ff842be4d07fb" providerId="Windows Live" clId="Web-{5737AF4E-7F92-4B88-99DD-CCF354BFEF2C}" dt="2019-11-06T15:37:28.803" v="891" actId="1076"/>
          <ac:spMkLst>
            <pc:docMk/>
            <pc:sldMk cId="3878150460" sldId="287"/>
            <ac:spMk id="7" creationId="{F56C024D-475B-4F9B-8516-71B037C0C403}"/>
          </ac:spMkLst>
        </pc:spChg>
        <pc:spChg chg="add del">
          <ac:chgData name="Claudia Böhm" userId="9c4ff842be4d07fb" providerId="Windows Live" clId="Web-{5737AF4E-7F92-4B88-99DD-CCF354BFEF2C}" dt="2019-11-06T15:37:00.490" v="878"/>
          <ac:spMkLst>
            <pc:docMk/>
            <pc:sldMk cId="3878150460" sldId="287"/>
            <ac:spMk id="9" creationId="{8B3FBFE3-86D4-4AAD-BE39-36E6306D358A}"/>
          </ac:spMkLst>
        </pc:spChg>
        <pc:spChg chg="add mod">
          <ac:chgData name="Claudia Böhm" userId="9c4ff842be4d07fb" providerId="Windows Live" clId="Web-{5737AF4E-7F92-4B88-99DD-CCF354BFEF2C}" dt="2019-11-06T15:38:04.351" v="905" actId="1076"/>
          <ac:spMkLst>
            <pc:docMk/>
            <pc:sldMk cId="3878150460" sldId="287"/>
            <ac:spMk id="11" creationId="{24CAED1B-21D0-4F6F-B9CF-DC707C177712}"/>
          </ac:spMkLst>
        </pc:spChg>
        <pc:spChg chg="add del mod">
          <ac:chgData name="Claudia Böhm" userId="9c4ff842be4d07fb" providerId="Windows Live" clId="Web-{5737AF4E-7F92-4B88-99DD-CCF354BFEF2C}" dt="2019-11-06T15:37:00.490" v="877"/>
          <ac:spMkLst>
            <pc:docMk/>
            <pc:sldMk cId="3878150460" sldId="287"/>
            <ac:spMk id="13" creationId="{E6EB5106-6E21-4FCC-AFDC-CAF6F493C789}"/>
          </ac:spMkLst>
        </pc:spChg>
        <pc:spChg chg="add mod">
          <ac:chgData name="Claudia Böhm" userId="9c4ff842be4d07fb" providerId="Windows Live" clId="Web-{5737AF4E-7F92-4B88-99DD-CCF354BFEF2C}" dt="2019-11-06T15:37:16.522" v="886" actId="1076"/>
          <ac:spMkLst>
            <pc:docMk/>
            <pc:sldMk cId="3878150460" sldId="287"/>
            <ac:spMk id="14" creationId="{F8B3E946-5B5C-4AE4-AC78-744DDB71C017}"/>
          </ac:spMkLst>
        </pc:spChg>
        <pc:spChg chg="add mod">
          <ac:chgData name="Claudia Böhm" userId="9c4ff842be4d07fb" providerId="Windows Live" clId="Web-{5737AF4E-7F92-4B88-99DD-CCF354BFEF2C}" dt="2019-11-06T15:37:13.834" v="885" actId="1076"/>
          <ac:spMkLst>
            <pc:docMk/>
            <pc:sldMk cId="3878150460" sldId="287"/>
            <ac:spMk id="15" creationId="{DCBFCB1E-6015-40A6-82AA-BD11AD6656AF}"/>
          </ac:spMkLst>
        </pc:spChg>
        <pc:spChg chg="add del mod">
          <ac:chgData name="Claudia Böhm" userId="9c4ff842be4d07fb" providerId="Windows Live" clId="Web-{5737AF4E-7F92-4B88-99DD-CCF354BFEF2C}" dt="2019-11-06T15:16:01.781" v="268"/>
          <ac:spMkLst>
            <pc:docMk/>
            <pc:sldMk cId="3878150460" sldId="287"/>
            <ac:spMk id="16" creationId="{FF037F75-3D2F-45A6-83E3-E3C46A3B877D}"/>
          </ac:spMkLst>
        </pc:spChg>
        <pc:spChg chg="add del mod">
          <ac:chgData name="Claudia Böhm" userId="9c4ff842be4d07fb" providerId="Windows Live" clId="Web-{5737AF4E-7F92-4B88-99DD-CCF354BFEF2C}" dt="2019-11-06T15:37:00.490" v="876"/>
          <ac:spMkLst>
            <pc:docMk/>
            <pc:sldMk cId="3878150460" sldId="287"/>
            <ac:spMk id="17" creationId="{4507224D-99A4-4BE6-AC31-B47522561669}"/>
          </ac:spMkLst>
        </pc:spChg>
        <pc:spChg chg="add del mod">
          <ac:chgData name="Claudia Böhm" userId="9c4ff842be4d07fb" providerId="Windows Live" clId="Web-{5737AF4E-7F92-4B88-99DD-CCF354BFEF2C}" dt="2019-11-06T15:37:00.490" v="875"/>
          <ac:spMkLst>
            <pc:docMk/>
            <pc:sldMk cId="3878150460" sldId="287"/>
            <ac:spMk id="18" creationId="{7AC81914-2991-485E-BF14-41370B98F926}"/>
          </ac:spMkLst>
        </pc:spChg>
        <pc:spChg chg="add mod">
          <ac:chgData name="Claudia Böhm" userId="9c4ff842be4d07fb" providerId="Windows Live" clId="Web-{5737AF4E-7F92-4B88-99DD-CCF354BFEF2C}" dt="2019-11-06T15:38:00.320" v="904" actId="1076"/>
          <ac:spMkLst>
            <pc:docMk/>
            <pc:sldMk cId="3878150460" sldId="287"/>
            <ac:spMk id="19" creationId="{1D475AF1-5089-462E-B740-931B01FB9462}"/>
          </ac:spMkLst>
        </pc:spChg>
        <pc:spChg chg="add mod">
          <ac:chgData name="Claudia Böhm" userId="9c4ff842be4d07fb" providerId="Windows Live" clId="Web-{5737AF4E-7F92-4B88-99DD-CCF354BFEF2C}" dt="2019-11-06T15:37:56.085" v="902" actId="688"/>
          <ac:spMkLst>
            <pc:docMk/>
            <pc:sldMk cId="3878150460" sldId="287"/>
            <ac:spMk id="20" creationId="{F6CB4B0F-65AF-4E86-88EC-612A9DD601E6}"/>
          </ac:spMkLst>
        </pc:spChg>
        <pc:spChg chg="add mod">
          <ac:chgData name="Claudia Böhm" userId="9c4ff842be4d07fb" providerId="Windows Live" clId="Web-{5737AF4E-7F92-4B88-99DD-CCF354BFEF2C}" dt="2019-11-06T15:38:18.273" v="908" actId="1076"/>
          <ac:spMkLst>
            <pc:docMk/>
            <pc:sldMk cId="3878150460" sldId="287"/>
            <ac:spMk id="21" creationId="{13B33024-7DC5-4CD2-A78B-63C265F7FB08}"/>
          </ac:spMkLst>
        </pc:spChg>
        <pc:spChg chg="add mod">
          <ac:chgData name="Claudia Böhm" userId="9c4ff842be4d07fb" providerId="Windows Live" clId="Web-{5737AF4E-7F92-4B88-99DD-CCF354BFEF2C}" dt="2019-11-06T15:38:16.210" v="907" actId="1076"/>
          <ac:spMkLst>
            <pc:docMk/>
            <pc:sldMk cId="3878150460" sldId="287"/>
            <ac:spMk id="22" creationId="{322F09E7-2284-47E4-8B49-EB3585770326}"/>
          </ac:spMkLst>
        </pc:spChg>
        <pc:spChg chg="add del mod">
          <ac:chgData name="Claudia Böhm" userId="9c4ff842be4d07fb" providerId="Windows Live" clId="Web-{5737AF4E-7F92-4B88-99DD-CCF354BFEF2C}" dt="2019-11-06T15:37:00.490" v="874"/>
          <ac:spMkLst>
            <pc:docMk/>
            <pc:sldMk cId="3878150460" sldId="287"/>
            <ac:spMk id="23" creationId="{7696940A-D4BA-49AE-A131-1B9D96B2717E}"/>
          </ac:spMkLst>
        </pc:spChg>
        <pc:spChg chg="add">
          <ac:chgData name="Claudia Böhm" userId="9c4ff842be4d07fb" providerId="Windows Live" clId="Web-{5737AF4E-7F92-4B88-99DD-CCF354BFEF2C}" dt="2019-11-06T15:37:01.506" v="879"/>
          <ac:spMkLst>
            <pc:docMk/>
            <pc:sldMk cId="3878150460" sldId="287"/>
            <ac:spMk id="25" creationId="{7AB5654E-8C77-44F8-9BCD-AD6285026F24}"/>
          </ac:spMkLst>
        </pc:spChg>
        <pc:spChg chg="add">
          <ac:chgData name="Claudia Böhm" userId="9c4ff842be4d07fb" providerId="Windows Live" clId="Web-{5737AF4E-7F92-4B88-99DD-CCF354BFEF2C}" dt="2019-11-06T15:37:01.537" v="880"/>
          <ac:spMkLst>
            <pc:docMk/>
            <pc:sldMk cId="3878150460" sldId="287"/>
            <ac:spMk id="27" creationId="{F0930620-8DFA-4C2F-AB4A-0BCCF9481E67}"/>
          </ac:spMkLst>
        </pc:spChg>
        <pc:spChg chg="add">
          <ac:chgData name="Claudia Böhm" userId="9c4ff842be4d07fb" providerId="Windows Live" clId="Web-{5737AF4E-7F92-4B88-99DD-CCF354BFEF2C}" dt="2019-11-06T15:37:01.553" v="881"/>
          <ac:spMkLst>
            <pc:docMk/>
            <pc:sldMk cId="3878150460" sldId="287"/>
            <ac:spMk id="29" creationId="{492D0CED-8C7F-493A-9675-43BE2BC6E099}"/>
          </ac:spMkLst>
        </pc:spChg>
        <pc:spChg chg="add">
          <ac:chgData name="Claudia Böhm" userId="9c4ff842be4d07fb" providerId="Windows Live" clId="Web-{5737AF4E-7F92-4B88-99DD-CCF354BFEF2C}" dt="2019-11-06T15:37:01.569" v="882"/>
          <ac:spMkLst>
            <pc:docMk/>
            <pc:sldMk cId="3878150460" sldId="287"/>
            <ac:spMk id="31" creationId="{AA72AC25-071F-4A1C-A59F-8B44AF49CA1F}"/>
          </ac:spMkLst>
        </pc:spChg>
        <pc:spChg chg="add">
          <ac:chgData name="Claudia Böhm" userId="9c4ff842be4d07fb" providerId="Windows Live" clId="Web-{5737AF4E-7F92-4B88-99DD-CCF354BFEF2C}" dt="2019-11-06T15:37:01.584" v="883"/>
          <ac:spMkLst>
            <pc:docMk/>
            <pc:sldMk cId="3878150460" sldId="287"/>
            <ac:spMk id="33" creationId="{7636BFB7-02A0-460C-96E5-B6A947CEC027}"/>
          </ac:spMkLst>
        </pc:spChg>
        <pc:spChg chg="add mod">
          <ac:chgData name="Claudia Böhm" userId="9c4ff842be4d07fb" providerId="Windows Live" clId="Web-{5737AF4E-7F92-4B88-99DD-CCF354BFEF2C}" dt="2019-11-06T15:38:07.351" v="906" actId="1076"/>
          <ac:spMkLst>
            <pc:docMk/>
            <pc:sldMk cId="3878150460" sldId="287"/>
            <ac:spMk id="35" creationId="{85D4C8C6-45C4-4E1B-B4C5-165CB59DBC5F}"/>
          </ac:spMkLst>
        </pc:spChg>
      </pc:sldChg>
    </pc:docChg>
  </pc:docChgLst>
  <pc:docChgLst>
    <pc:chgData name="Claudia Böhm" userId="9c4ff842be4d07fb" providerId="Windows Live" clId="Web-{46A5B49F-5AE0-4B74-A96E-5FE6FA6E9AEA}"/>
    <pc:docChg chg="modSld">
      <pc:chgData name="Claudia Böhm" userId="9c4ff842be4d07fb" providerId="Windows Live" clId="Web-{46A5B49F-5AE0-4B74-A96E-5FE6FA6E9AEA}" dt="2019-11-07T15:36:30.276" v="34" actId="20577"/>
      <pc:docMkLst>
        <pc:docMk/>
      </pc:docMkLst>
      <pc:sldChg chg="modSp">
        <pc:chgData name="Claudia Böhm" userId="9c4ff842be4d07fb" providerId="Windows Live" clId="Web-{46A5B49F-5AE0-4B74-A96E-5FE6FA6E9AEA}" dt="2019-11-07T15:31:30.289" v="3" actId="1076"/>
        <pc:sldMkLst>
          <pc:docMk/>
          <pc:sldMk cId="94827403" sldId="283"/>
        </pc:sldMkLst>
        <pc:spChg chg="mod">
          <ac:chgData name="Claudia Böhm" userId="9c4ff842be4d07fb" providerId="Windows Live" clId="Web-{46A5B49F-5AE0-4B74-A96E-5FE6FA6E9AEA}" dt="2019-11-07T15:31:30.289" v="3" actId="1076"/>
          <ac:spMkLst>
            <pc:docMk/>
            <pc:sldMk cId="94827403" sldId="283"/>
            <ac:spMk id="7" creationId="{ECD273DF-BB34-4C2D-8929-7B7FEDF83DB8}"/>
          </ac:spMkLst>
        </pc:spChg>
        <pc:spChg chg="mod">
          <ac:chgData name="Claudia Böhm" userId="9c4ff842be4d07fb" providerId="Windows Live" clId="Web-{46A5B49F-5AE0-4B74-A96E-5FE6FA6E9AEA}" dt="2019-11-07T15:31:21.679" v="0" actId="20577"/>
          <ac:spMkLst>
            <pc:docMk/>
            <pc:sldMk cId="94827403" sldId="283"/>
            <ac:spMk id="14" creationId="{2555F893-0031-4747-BD7A-6A908049CB58}"/>
          </ac:spMkLst>
        </pc:spChg>
      </pc:sldChg>
      <pc:sldChg chg="addSp delSp modSp">
        <pc:chgData name="Claudia Böhm" userId="9c4ff842be4d07fb" providerId="Windows Live" clId="Web-{46A5B49F-5AE0-4B74-A96E-5FE6FA6E9AEA}" dt="2019-11-07T15:36:30.276" v="34" actId="20577"/>
        <pc:sldMkLst>
          <pc:docMk/>
          <pc:sldMk cId="549999519" sldId="285"/>
        </pc:sldMkLst>
        <pc:spChg chg="mod">
          <ac:chgData name="Claudia Böhm" userId="9c4ff842be4d07fb" providerId="Windows Live" clId="Web-{46A5B49F-5AE0-4B74-A96E-5FE6FA6E9AEA}" dt="2019-11-07T15:32:55.508" v="24" actId="1076"/>
          <ac:spMkLst>
            <pc:docMk/>
            <pc:sldMk cId="549999519" sldId="285"/>
            <ac:spMk id="7" creationId="{96E4F470-D8F9-4033-91B6-DABB626D334E}"/>
          </ac:spMkLst>
        </pc:spChg>
        <pc:spChg chg="mod">
          <ac:chgData name="Claudia Böhm" userId="9c4ff842be4d07fb" providerId="Windows Live" clId="Web-{46A5B49F-5AE0-4B74-A96E-5FE6FA6E9AEA}" dt="2019-11-07T15:32:43.946" v="19" actId="14100"/>
          <ac:spMkLst>
            <pc:docMk/>
            <pc:sldMk cId="549999519" sldId="285"/>
            <ac:spMk id="10" creationId="{C455EC9A-792C-4217-98C1-C995CA46F753}"/>
          </ac:spMkLst>
        </pc:spChg>
        <pc:spChg chg="mod">
          <ac:chgData name="Claudia Böhm" userId="9c4ff842be4d07fb" providerId="Windows Live" clId="Web-{46A5B49F-5AE0-4B74-A96E-5FE6FA6E9AEA}" dt="2019-11-07T15:36:30.276" v="34" actId="20577"/>
          <ac:spMkLst>
            <pc:docMk/>
            <pc:sldMk cId="549999519" sldId="285"/>
            <ac:spMk id="11" creationId="{2388C3A7-F5FE-4564-8F3A-7D2ACC3BB2BA}"/>
          </ac:spMkLst>
        </pc:spChg>
        <pc:spChg chg="mod">
          <ac:chgData name="Claudia Böhm" userId="9c4ff842be4d07fb" providerId="Windows Live" clId="Web-{46A5B49F-5AE0-4B74-A96E-5FE6FA6E9AEA}" dt="2019-11-07T15:32:52.586" v="23" actId="20577"/>
          <ac:spMkLst>
            <pc:docMk/>
            <pc:sldMk cId="549999519" sldId="285"/>
            <ac:spMk id="12" creationId="{AEB0610E-F0F7-4162-BC9F-EA50B1308965}"/>
          </ac:spMkLst>
        </pc:spChg>
        <pc:picChg chg="add del mod">
          <ac:chgData name="Claudia Böhm" userId="9c4ff842be4d07fb" providerId="Windows Live" clId="Web-{46A5B49F-5AE0-4B74-A96E-5FE6FA6E9AEA}" dt="2019-11-07T15:35:22.588" v="27"/>
          <ac:picMkLst>
            <pc:docMk/>
            <pc:sldMk cId="549999519" sldId="285"/>
            <ac:picMk id="3" creationId="{005B21A2-7526-469B-8B41-9A591DEB9DE4}"/>
          </ac:picMkLst>
        </pc:picChg>
        <pc:picChg chg="add mod">
          <ac:chgData name="Claudia Böhm" userId="9c4ff842be4d07fb" providerId="Windows Live" clId="Web-{46A5B49F-5AE0-4B74-A96E-5FE6FA6E9AEA}" dt="2019-11-07T15:36:15.541" v="31" actId="14100"/>
          <ac:picMkLst>
            <pc:docMk/>
            <pc:sldMk cId="549999519" sldId="285"/>
            <ac:picMk id="5" creationId="{B44599A0-A982-49A8-9D2B-0105C1F7BAE1}"/>
          </ac:picMkLst>
        </pc:picChg>
        <pc:picChg chg="del">
          <ac:chgData name="Claudia Böhm" userId="9c4ff842be4d07fb" providerId="Windows Live" clId="Web-{46A5B49F-5AE0-4B74-A96E-5FE6FA6E9AEA}" dt="2019-11-07T15:35:17.166" v="25"/>
          <ac:picMkLst>
            <pc:docMk/>
            <pc:sldMk cId="549999519" sldId="285"/>
            <ac:picMk id="14" creationId="{2D1842D2-E742-4844-A894-D98EF7B0E14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endParaRPr lang="de-DE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4E145B7E-47A2-49FE-A56B-1FBD2A31170C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57524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027" y="1871662"/>
            <a:ext cx="9162000" cy="3286871"/>
          </a:xfrm>
          <a:prstGeom prst="rect">
            <a:avLst/>
          </a:prstGeom>
        </p:spPr>
      </p:pic>
      <p:sp>
        <p:nvSpPr>
          <p:cNvPr id="839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92493" y="586979"/>
            <a:ext cx="7772400" cy="1207294"/>
          </a:xfrm>
        </p:spPr>
        <p:txBody>
          <a:bodyPr wrap="square" anchor="b"/>
          <a:lstStyle>
            <a:lvl1pPr>
              <a:lnSpc>
                <a:spcPts val="6000"/>
              </a:lnSpc>
              <a:defRPr sz="5200">
                <a:solidFill>
                  <a:srgbClr val="004B7C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92493" y="1947149"/>
            <a:ext cx="6400800" cy="1314450"/>
          </a:xfrm>
        </p:spPr>
        <p:txBody>
          <a:bodyPr tIns="180000"/>
          <a:lstStyle>
            <a:lvl1pPr defTabSz="873125">
              <a:lnSpc>
                <a:spcPts val="2800"/>
              </a:lnSpc>
              <a:buClr>
                <a:srgbClr val="F0C200"/>
              </a:buClr>
              <a:buFont typeface="Arial Narrow" pitchFamily="34" charset="0"/>
              <a:buNone/>
              <a:defRPr sz="2800">
                <a:solidFill>
                  <a:srgbClr val="004B7C"/>
                </a:solidFill>
              </a:defRPr>
            </a:lvl1pPr>
          </a:lstStyle>
          <a:p>
            <a:r>
              <a:rPr lang="de-DE" dirty="0"/>
              <a:t>Formatvorlage des Untertitelmasters durch Klicken bearbeiten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4B7C"/>
                </a:solidFill>
              </a:defRPr>
            </a:lvl1pPr>
            <a:lvl2pPr>
              <a:defRPr b="0">
                <a:solidFill>
                  <a:srgbClr val="004B7C"/>
                </a:solidFill>
              </a:defRPr>
            </a:lvl2pPr>
            <a:lvl3pPr>
              <a:defRPr b="0">
                <a:solidFill>
                  <a:srgbClr val="004B7C"/>
                </a:solidFill>
              </a:defRPr>
            </a:lvl3pPr>
            <a:lvl4pPr>
              <a:defRPr b="0">
                <a:solidFill>
                  <a:srgbClr val="004B7C"/>
                </a:solidFill>
              </a:defRPr>
            </a:lvl4pPr>
            <a:lvl5pPr>
              <a:defRPr b="0">
                <a:solidFill>
                  <a:srgbClr val="004B7C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B7C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755650" y="883444"/>
            <a:ext cx="3960000" cy="3394472"/>
          </a:xfrm>
        </p:spPr>
        <p:txBody>
          <a:bodyPr/>
          <a:lstStyle>
            <a:lvl1pPr>
              <a:defRPr>
                <a:solidFill>
                  <a:srgbClr val="004B7C"/>
                </a:solidFill>
              </a:defRPr>
            </a:lvl1pPr>
            <a:lvl2pPr>
              <a:defRPr b="0">
                <a:solidFill>
                  <a:srgbClr val="004B7C"/>
                </a:solidFill>
              </a:defRPr>
            </a:lvl2pPr>
            <a:lvl3pPr>
              <a:defRPr b="0">
                <a:solidFill>
                  <a:srgbClr val="004B7C"/>
                </a:solidFill>
              </a:defRPr>
            </a:lvl3pPr>
            <a:lvl4pPr>
              <a:defRPr b="0">
                <a:solidFill>
                  <a:srgbClr val="004B7C"/>
                </a:solidFill>
              </a:defRPr>
            </a:lvl4pPr>
            <a:lvl5pPr>
              <a:defRPr b="0">
                <a:solidFill>
                  <a:srgbClr val="004B7C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0"/>
          </p:nvPr>
        </p:nvSpPr>
        <p:spPr>
          <a:xfrm>
            <a:off x="5021580" y="883444"/>
            <a:ext cx="3960000" cy="3394472"/>
          </a:xfrm>
        </p:spPr>
        <p:txBody>
          <a:bodyPr/>
          <a:lstStyle>
            <a:lvl1pPr>
              <a:defRPr>
                <a:solidFill>
                  <a:srgbClr val="004B7C"/>
                </a:solidFill>
              </a:defRPr>
            </a:lvl1pPr>
            <a:lvl2pPr>
              <a:defRPr b="0">
                <a:solidFill>
                  <a:srgbClr val="004B7C"/>
                </a:solidFill>
              </a:defRPr>
            </a:lvl2pPr>
            <a:lvl3pPr>
              <a:defRPr b="0">
                <a:solidFill>
                  <a:srgbClr val="004B7C"/>
                </a:solidFill>
              </a:defRPr>
            </a:lvl3pPr>
            <a:lvl4pPr>
              <a:defRPr b="0">
                <a:solidFill>
                  <a:srgbClr val="004B7C"/>
                </a:solidFill>
              </a:defRPr>
            </a:lvl4pPr>
            <a:lvl5pPr>
              <a:defRPr b="0">
                <a:solidFill>
                  <a:srgbClr val="004B7C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0" cap="all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18364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279797"/>
            <a:ext cx="8229600" cy="5476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0" y="883444"/>
            <a:ext cx="8229600" cy="339447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9000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dirty="0"/>
          </a:p>
        </p:txBody>
      </p:sp>
      <p:sp>
        <p:nvSpPr>
          <p:cNvPr id="80904" name="Line 8"/>
          <p:cNvSpPr>
            <a:spLocks noChangeShapeType="1"/>
          </p:cNvSpPr>
          <p:nvPr/>
        </p:nvSpPr>
        <p:spPr bwMode="auto">
          <a:xfrm>
            <a:off x="762000" y="4572000"/>
            <a:ext cx="6096000" cy="0"/>
          </a:xfrm>
          <a:prstGeom prst="line">
            <a:avLst/>
          </a:prstGeom>
          <a:noFill/>
          <a:ln w="9525">
            <a:solidFill>
              <a:srgbClr val="E365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80905" name="Line 9"/>
          <p:cNvSpPr>
            <a:spLocks noChangeShapeType="1"/>
          </p:cNvSpPr>
          <p:nvPr/>
        </p:nvSpPr>
        <p:spPr bwMode="auto">
          <a:xfrm>
            <a:off x="736600" y="800100"/>
            <a:ext cx="8001000" cy="0"/>
          </a:xfrm>
          <a:prstGeom prst="line">
            <a:avLst/>
          </a:prstGeom>
          <a:noFill/>
          <a:ln w="9525">
            <a:solidFill>
              <a:srgbClr val="E365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80906" name="Rectangle 10"/>
          <p:cNvSpPr>
            <a:spLocks noChangeArrowheads="1"/>
          </p:cNvSpPr>
          <p:nvPr/>
        </p:nvSpPr>
        <p:spPr bwMode="auto">
          <a:xfrm>
            <a:off x="7677150" y="4826794"/>
            <a:ext cx="1447800" cy="211931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tIns="90000" bIns="90000" anchor="ctr"/>
          <a:lstStyle/>
          <a:p>
            <a:endParaRPr lang="de-DE"/>
          </a:p>
        </p:txBody>
      </p:sp>
      <p:graphicFrame>
        <p:nvGraphicFramePr>
          <p:cNvPr id="10" name="Tabel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694684"/>
              </p:ext>
            </p:extLst>
          </p:nvPr>
        </p:nvGraphicFramePr>
        <p:xfrm>
          <a:off x="761999" y="4624978"/>
          <a:ext cx="6083068" cy="16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90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8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62000">
                <a:tc>
                  <a:txBody>
                    <a:bodyPr/>
                    <a:lstStyle/>
                    <a:p>
                      <a:r>
                        <a:rPr lang="de-DE" sz="1100" b="0" dirty="0">
                          <a:solidFill>
                            <a:srgbClr val="004B7C"/>
                          </a:solidFill>
                        </a:rPr>
                        <a:t>BHV 2019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100" dirty="0">
                        <a:solidFill>
                          <a:srgbClr val="004B7C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 dirty="0">
                          <a:solidFill>
                            <a:srgbClr val="004B7C"/>
                          </a:solidFill>
                        </a:rPr>
                        <a:t>Berlin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100" b="0" dirty="0">
                        <a:solidFill>
                          <a:srgbClr val="004B7C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dirty="0">
                          <a:solidFill>
                            <a:srgbClr val="004B7C"/>
                          </a:solidFill>
                        </a:rPr>
                        <a:t>16./17.11.2019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Grafi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970" y="4386449"/>
            <a:ext cx="1738630" cy="6531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7" r:id="rId3"/>
    <p:sldLayoutId id="2147483658" r:id="rId4"/>
  </p:sldLayoutIdLst>
  <p:hf sldNum="0" hdr="0" ftr="0" dt="0"/>
  <p:txStyles>
    <p:titleStyle>
      <a:lvl1pPr algn="l" defTabSz="915988" rtl="0" eaLnBrk="1" fontAlgn="base" hangingPunct="1">
        <a:lnSpc>
          <a:spcPts val="3600"/>
        </a:lnSpc>
        <a:spcBef>
          <a:spcPct val="0"/>
        </a:spcBef>
        <a:spcAft>
          <a:spcPct val="100000"/>
        </a:spcAft>
        <a:defRPr sz="3600" b="0">
          <a:solidFill>
            <a:srgbClr val="004B7C"/>
          </a:solidFill>
          <a:latin typeface="+mj-lt"/>
          <a:ea typeface="+mj-ea"/>
          <a:cs typeface="+mj-cs"/>
        </a:defRPr>
      </a:lvl1pPr>
      <a:lvl2pPr algn="l" defTabSz="915988" rtl="0" eaLnBrk="1" fontAlgn="base" hangingPunct="1">
        <a:lnSpc>
          <a:spcPts val="3600"/>
        </a:lnSpc>
        <a:spcBef>
          <a:spcPct val="0"/>
        </a:spcBef>
        <a:spcAft>
          <a:spcPct val="100000"/>
        </a:spcAft>
        <a:defRPr sz="3600" b="1">
          <a:solidFill>
            <a:srgbClr val="1D3569"/>
          </a:solidFill>
          <a:latin typeface="Arial Narrow" pitchFamily="34" charset="0"/>
        </a:defRPr>
      </a:lvl2pPr>
      <a:lvl3pPr algn="l" defTabSz="915988" rtl="0" eaLnBrk="1" fontAlgn="base" hangingPunct="1">
        <a:lnSpc>
          <a:spcPts val="3600"/>
        </a:lnSpc>
        <a:spcBef>
          <a:spcPct val="0"/>
        </a:spcBef>
        <a:spcAft>
          <a:spcPct val="100000"/>
        </a:spcAft>
        <a:defRPr sz="3600" b="1">
          <a:solidFill>
            <a:srgbClr val="1D3569"/>
          </a:solidFill>
          <a:latin typeface="Arial Narrow" pitchFamily="34" charset="0"/>
        </a:defRPr>
      </a:lvl3pPr>
      <a:lvl4pPr algn="l" defTabSz="915988" rtl="0" eaLnBrk="1" fontAlgn="base" hangingPunct="1">
        <a:lnSpc>
          <a:spcPts val="3600"/>
        </a:lnSpc>
        <a:spcBef>
          <a:spcPct val="0"/>
        </a:spcBef>
        <a:spcAft>
          <a:spcPct val="100000"/>
        </a:spcAft>
        <a:defRPr sz="3600" b="1">
          <a:solidFill>
            <a:srgbClr val="1D3569"/>
          </a:solidFill>
          <a:latin typeface="Arial Narrow" pitchFamily="34" charset="0"/>
        </a:defRPr>
      </a:lvl4pPr>
      <a:lvl5pPr algn="l" defTabSz="915988" rtl="0" eaLnBrk="1" fontAlgn="base" hangingPunct="1">
        <a:lnSpc>
          <a:spcPts val="3600"/>
        </a:lnSpc>
        <a:spcBef>
          <a:spcPct val="0"/>
        </a:spcBef>
        <a:spcAft>
          <a:spcPct val="100000"/>
        </a:spcAft>
        <a:defRPr sz="3600" b="1">
          <a:solidFill>
            <a:srgbClr val="1D3569"/>
          </a:solidFill>
          <a:latin typeface="Arial Narrow" pitchFamily="34" charset="0"/>
        </a:defRPr>
      </a:lvl5pPr>
      <a:lvl6pPr marL="457200" algn="l" defTabSz="915988" rtl="0" eaLnBrk="1" fontAlgn="base" hangingPunct="1">
        <a:lnSpc>
          <a:spcPts val="3600"/>
        </a:lnSpc>
        <a:spcBef>
          <a:spcPct val="0"/>
        </a:spcBef>
        <a:spcAft>
          <a:spcPct val="100000"/>
        </a:spcAft>
        <a:defRPr sz="3600" b="1">
          <a:solidFill>
            <a:srgbClr val="1D3569"/>
          </a:solidFill>
          <a:latin typeface="Arial Narrow" pitchFamily="34" charset="0"/>
        </a:defRPr>
      </a:lvl6pPr>
      <a:lvl7pPr marL="914400" algn="l" defTabSz="915988" rtl="0" eaLnBrk="1" fontAlgn="base" hangingPunct="1">
        <a:lnSpc>
          <a:spcPts val="3600"/>
        </a:lnSpc>
        <a:spcBef>
          <a:spcPct val="0"/>
        </a:spcBef>
        <a:spcAft>
          <a:spcPct val="100000"/>
        </a:spcAft>
        <a:defRPr sz="3600" b="1">
          <a:solidFill>
            <a:srgbClr val="1D3569"/>
          </a:solidFill>
          <a:latin typeface="Arial Narrow" pitchFamily="34" charset="0"/>
        </a:defRPr>
      </a:lvl7pPr>
      <a:lvl8pPr marL="1371600" algn="l" defTabSz="915988" rtl="0" eaLnBrk="1" fontAlgn="base" hangingPunct="1">
        <a:lnSpc>
          <a:spcPts val="3600"/>
        </a:lnSpc>
        <a:spcBef>
          <a:spcPct val="0"/>
        </a:spcBef>
        <a:spcAft>
          <a:spcPct val="100000"/>
        </a:spcAft>
        <a:defRPr sz="3600" b="1">
          <a:solidFill>
            <a:srgbClr val="1D3569"/>
          </a:solidFill>
          <a:latin typeface="Arial Narrow" pitchFamily="34" charset="0"/>
        </a:defRPr>
      </a:lvl8pPr>
      <a:lvl9pPr marL="1828800" algn="l" defTabSz="915988" rtl="0" eaLnBrk="1" fontAlgn="base" hangingPunct="1">
        <a:lnSpc>
          <a:spcPts val="3600"/>
        </a:lnSpc>
        <a:spcBef>
          <a:spcPct val="0"/>
        </a:spcBef>
        <a:spcAft>
          <a:spcPct val="100000"/>
        </a:spcAft>
        <a:defRPr sz="3600" b="1">
          <a:solidFill>
            <a:srgbClr val="1D3569"/>
          </a:solidFill>
          <a:latin typeface="Arial Narrow" pitchFamily="34" charset="0"/>
        </a:defRPr>
      </a:lvl9pPr>
    </p:titleStyle>
    <p:bodyStyle>
      <a:lvl1pPr algn="l" defTabSz="915988" rtl="0" eaLnBrk="1" fontAlgn="base" hangingPunct="1">
        <a:lnSpc>
          <a:spcPct val="100000"/>
        </a:lnSpc>
        <a:spcBef>
          <a:spcPts val="600"/>
        </a:spcBef>
        <a:spcAft>
          <a:spcPct val="0"/>
        </a:spcAft>
        <a:defRPr sz="1800" b="0">
          <a:solidFill>
            <a:srgbClr val="004B7C"/>
          </a:solidFill>
          <a:latin typeface="+mn-lt"/>
          <a:ea typeface="+mn-ea"/>
          <a:cs typeface="+mn-cs"/>
        </a:defRPr>
      </a:lvl1pPr>
      <a:lvl2pPr marL="182563" indent="-182563" algn="l" defTabSz="915988" rtl="0" eaLnBrk="1" fontAlgn="base" hangingPunct="1">
        <a:lnSpc>
          <a:spcPct val="100000"/>
        </a:lnSpc>
        <a:spcBef>
          <a:spcPts val="600"/>
        </a:spcBef>
        <a:spcAft>
          <a:spcPct val="0"/>
        </a:spcAft>
        <a:buClr>
          <a:srgbClr val="EF7F01"/>
        </a:buClr>
        <a:buSzPct val="120000"/>
        <a:buFont typeface="Arial" pitchFamily="34" charset="0"/>
        <a:buChar char="•"/>
        <a:defRPr b="1">
          <a:solidFill>
            <a:srgbClr val="1D3569"/>
          </a:solidFill>
          <a:latin typeface="+mn-lt"/>
          <a:ea typeface="+mn-ea"/>
          <a:cs typeface="+mn-cs"/>
        </a:defRPr>
      </a:lvl2pPr>
      <a:lvl3pPr marL="361950" marR="0" indent="-180975" algn="l" defTabSz="915988" rtl="0" eaLnBrk="1" fontAlgn="ctr" latinLnBrk="0" hangingPunct="1">
        <a:lnSpc>
          <a:spcPct val="100000"/>
        </a:lnSpc>
        <a:spcBef>
          <a:spcPts val="600"/>
        </a:spcBef>
        <a:spcAft>
          <a:spcPct val="0"/>
        </a:spcAft>
        <a:buClr>
          <a:srgbClr val="EF7F01"/>
        </a:buClr>
        <a:buSzPct val="120000"/>
        <a:buFont typeface="Arial" pitchFamily="34" charset="0"/>
        <a:buChar char="•"/>
        <a:tabLst/>
        <a:defRPr sz="1800" b="1">
          <a:solidFill>
            <a:srgbClr val="1D3569"/>
          </a:solidFill>
          <a:latin typeface="+mn-lt"/>
          <a:ea typeface="+mn-ea"/>
          <a:cs typeface="+mn-cs"/>
        </a:defRPr>
      </a:lvl3pPr>
      <a:lvl4pPr marL="546100" indent="-179388" algn="l" defTabSz="915988" rtl="0" eaLnBrk="1" fontAlgn="ctr" hangingPunct="1">
        <a:lnSpc>
          <a:spcPct val="100000"/>
        </a:lnSpc>
        <a:spcBef>
          <a:spcPts val="600"/>
        </a:spcBef>
        <a:spcAft>
          <a:spcPct val="0"/>
        </a:spcAft>
        <a:buClr>
          <a:srgbClr val="EF7F01"/>
        </a:buClr>
        <a:buSzPct val="120000"/>
        <a:buFont typeface="Arial Narrow" pitchFamily="34" charset="0"/>
        <a:buChar char="•"/>
        <a:defRPr sz="1800" b="1">
          <a:solidFill>
            <a:srgbClr val="1D3569"/>
          </a:solidFill>
          <a:latin typeface="+mn-lt"/>
          <a:ea typeface="+mn-ea"/>
          <a:cs typeface="+mn-cs"/>
        </a:defRPr>
      </a:lvl4pPr>
      <a:lvl5pPr marL="712788" marR="0" indent="-165100" algn="l" defTabSz="915988" rtl="0" eaLnBrk="1" fontAlgn="ctr" latinLnBrk="0" hangingPunct="1">
        <a:lnSpc>
          <a:spcPct val="100000"/>
        </a:lnSpc>
        <a:spcBef>
          <a:spcPts val="600"/>
        </a:spcBef>
        <a:spcAft>
          <a:spcPct val="0"/>
        </a:spcAft>
        <a:buClr>
          <a:srgbClr val="EF7F01"/>
        </a:buClr>
        <a:buSzPct val="120000"/>
        <a:buFont typeface="Arial Narrow" pitchFamily="34" charset="0"/>
        <a:buChar char="•"/>
        <a:tabLst/>
        <a:defRPr sz="1800" b="1">
          <a:solidFill>
            <a:srgbClr val="1D3569"/>
          </a:solidFill>
          <a:latin typeface="+mn-lt"/>
          <a:ea typeface="+mn-ea"/>
          <a:cs typeface="+mn-cs"/>
        </a:defRPr>
      </a:lvl5pPr>
      <a:lvl6pPr marL="893763" indent="-179388" algn="l" defTabSz="915988" rtl="0" eaLnBrk="1" fontAlgn="ctr" hangingPunct="1">
        <a:lnSpc>
          <a:spcPct val="100000"/>
        </a:lnSpc>
        <a:spcBef>
          <a:spcPts val="600"/>
        </a:spcBef>
        <a:spcAft>
          <a:spcPct val="0"/>
        </a:spcAft>
        <a:buClr>
          <a:srgbClr val="EF7F01"/>
        </a:buClr>
        <a:buSzPct val="120000"/>
        <a:buFont typeface="Arial Narrow" pitchFamily="34" charset="0"/>
        <a:buChar char="•"/>
        <a:defRPr sz="1800" b="1">
          <a:solidFill>
            <a:srgbClr val="1D3569"/>
          </a:solidFill>
          <a:latin typeface="+mn-lt"/>
          <a:ea typeface="+mn-ea"/>
          <a:cs typeface="+mn-cs"/>
        </a:defRPr>
      </a:lvl6pPr>
      <a:lvl7pPr marL="1076325" indent="-180975" algn="l" defTabSz="915988" rtl="0" eaLnBrk="1" fontAlgn="ctr" hangingPunct="1">
        <a:lnSpc>
          <a:spcPct val="100000"/>
        </a:lnSpc>
        <a:spcBef>
          <a:spcPts val="600"/>
        </a:spcBef>
        <a:spcAft>
          <a:spcPct val="0"/>
        </a:spcAft>
        <a:buClr>
          <a:srgbClr val="EF7F01"/>
        </a:buClr>
        <a:buSzPct val="120000"/>
        <a:buFont typeface="Arial Narrow" pitchFamily="34" charset="0"/>
        <a:buChar char="•"/>
        <a:defRPr sz="1800" b="1">
          <a:solidFill>
            <a:srgbClr val="1D3569"/>
          </a:solidFill>
          <a:latin typeface="+mn-lt"/>
          <a:ea typeface="+mn-ea"/>
          <a:cs typeface="+mn-cs"/>
        </a:defRPr>
      </a:lvl7pPr>
      <a:lvl8pPr marL="1255713" indent="-179388" algn="l" defTabSz="915988" rtl="0" eaLnBrk="1" fontAlgn="ctr" hangingPunct="1">
        <a:lnSpc>
          <a:spcPct val="100000"/>
        </a:lnSpc>
        <a:spcBef>
          <a:spcPts val="600"/>
        </a:spcBef>
        <a:spcAft>
          <a:spcPct val="0"/>
        </a:spcAft>
        <a:buClr>
          <a:srgbClr val="EF7F01"/>
        </a:buClr>
        <a:buSzPct val="120000"/>
        <a:buFont typeface="Arial Narrow" pitchFamily="34" charset="0"/>
        <a:buChar char="•"/>
        <a:defRPr sz="1800" b="1">
          <a:solidFill>
            <a:srgbClr val="1D3569"/>
          </a:solidFill>
          <a:latin typeface="+mn-lt"/>
          <a:ea typeface="+mn-ea"/>
          <a:cs typeface="+mn-cs"/>
        </a:defRPr>
      </a:lvl8pPr>
      <a:lvl9pPr marL="2179638" indent="-165100" algn="l" defTabSz="915988" rtl="0" eaLnBrk="1" fontAlgn="ctr" hangingPunct="1">
        <a:lnSpc>
          <a:spcPct val="95000"/>
        </a:lnSpc>
        <a:spcBef>
          <a:spcPct val="30000"/>
        </a:spcBef>
        <a:spcAft>
          <a:spcPct val="0"/>
        </a:spcAft>
        <a:buClr>
          <a:srgbClr val="1D3569"/>
        </a:buClr>
        <a:buSzPct val="110000"/>
        <a:buFont typeface="Arial Narrow" pitchFamily="34" charset="0"/>
        <a:buChar char="•"/>
        <a:defRPr sz="1600">
          <a:solidFill>
            <a:srgbClr val="1D3569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4800" dirty="0">
                <a:ea typeface="+mj-lt"/>
                <a:cs typeface="+mj-lt"/>
              </a:rPr>
              <a:t>Antrag Nr. 12</a:t>
            </a:r>
            <a:endParaRPr lang="de-DE" dirty="0"/>
          </a:p>
        </p:txBody>
      </p:sp>
      <p:sp>
        <p:nvSpPr>
          <p:cNvPr id="7" name="Untertitel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>
                <a:ea typeface="+mn-lt"/>
                <a:cs typeface="+mn-lt"/>
              </a:rPr>
              <a:t>Ergebnisse des Verbandsentwicklungsprozesses</a:t>
            </a:r>
            <a:endParaRPr lang="de-DE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6D431A-3BE7-4EB8-A3D8-1CDC3FC5C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Das hat’s bewirkt: Selbstverständnis</a:t>
            </a:r>
            <a:endParaRPr lang="de-DE" dirty="0"/>
          </a:p>
        </p:txBody>
      </p:sp>
      <p:pic>
        <p:nvPicPr>
          <p:cNvPr id="4" name="Grafik 4" descr="Ein Bild, das Text, Karte enthält.&#10;&#10;Mit sehr hoher Zuverlässigkeit generierte Beschreibung">
            <a:extLst>
              <a:ext uri="{FF2B5EF4-FFF2-40B4-BE49-F238E27FC236}">
                <a16:creationId xmlns:a16="http://schemas.microsoft.com/office/drawing/2014/main" id="{75C8FE9D-CC9B-487B-A7E2-72BB06BB58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3523" y="872661"/>
            <a:ext cx="5299307" cy="3567000"/>
          </a:xfrm>
        </p:spPr>
      </p:pic>
    </p:spTree>
    <p:extLst>
      <p:ext uri="{BB962C8B-B14F-4D97-AF65-F5344CB8AC3E}">
        <p14:creationId xmlns:p14="http://schemas.microsoft.com/office/powerpoint/2010/main" val="24269076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F24912-C111-47E1-B397-D34DD2B90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Das hat’s bewirkt: Bildsprache</a:t>
            </a:r>
            <a:endParaRPr lang="de-DE" dirty="0"/>
          </a:p>
        </p:txBody>
      </p:sp>
      <p:pic>
        <p:nvPicPr>
          <p:cNvPr id="8" name="Grafik 8" descr="Ein Bild, das Text, Gebäude, Mann, stehend enthält.&#10;&#10;Mit sehr hoher Zuverlässigkeit generierte Beschreibung">
            <a:extLst>
              <a:ext uri="{FF2B5EF4-FFF2-40B4-BE49-F238E27FC236}">
                <a16:creationId xmlns:a16="http://schemas.microsoft.com/office/drawing/2014/main" id="{BAEE585C-6F81-4164-BC69-9D7A63600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11" y="1265754"/>
            <a:ext cx="1783896" cy="2523546"/>
          </a:xfrm>
          <a:prstGeom prst="rect">
            <a:avLst/>
          </a:prstGeom>
        </p:spPr>
      </p:pic>
      <p:pic>
        <p:nvPicPr>
          <p:cNvPr id="12" name="Grafik 12" descr="Ein Bild, das Text, draußen, Schild, Personen enthält.&#10;&#10;Mit sehr hoher Zuverlässigkeit generierte Beschreibung">
            <a:extLst>
              <a:ext uri="{FF2B5EF4-FFF2-40B4-BE49-F238E27FC236}">
                <a16:creationId xmlns:a16="http://schemas.microsoft.com/office/drawing/2014/main" id="{69F9F331-CDF7-419C-A133-867D9312E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656" y="1599521"/>
            <a:ext cx="1900918" cy="2522765"/>
          </a:xfrm>
          <a:prstGeom prst="rect">
            <a:avLst/>
          </a:prstGeom>
        </p:spPr>
      </p:pic>
      <p:pic>
        <p:nvPicPr>
          <p:cNvPr id="16" name="Grafik 16" descr="Ein Bild, das Person, Text, draußen, Gebäude enthält.&#10;&#10;Mit sehr hoher Zuverlässigkeit generierte Beschreibung">
            <a:extLst>
              <a:ext uri="{FF2B5EF4-FFF2-40B4-BE49-F238E27FC236}">
                <a16:creationId xmlns:a16="http://schemas.microsoft.com/office/drawing/2014/main" id="{98A9251C-4B78-44C0-88E2-3ECEFC4375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767225" y="1033122"/>
            <a:ext cx="1900542" cy="2537223"/>
          </a:xfrm>
        </p:spPr>
      </p:pic>
      <p:pic>
        <p:nvPicPr>
          <p:cNvPr id="18" name="Grafik 18" descr="Ein Bild, das Person, Schild, haltend, Mann enthält.&#10;&#10;Mit sehr hoher Zuverlässigkeit generierte Beschreibung">
            <a:extLst>
              <a:ext uri="{FF2B5EF4-FFF2-40B4-BE49-F238E27FC236}">
                <a16:creationId xmlns:a16="http://schemas.microsoft.com/office/drawing/2014/main" id="{2CC70A28-C586-4CB0-B84E-1B32EC6877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6704" y="1599340"/>
            <a:ext cx="1763486" cy="250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84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35CC63-035F-4659-91AB-D5822F66F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Das hat’s bewirkt: Kampagne</a:t>
            </a:r>
          </a:p>
        </p:txBody>
      </p:sp>
      <p:pic>
        <p:nvPicPr>
          <p:cNvPr id="18" name="Grafik 18" descr="Ein Bild, das Straße, Person, draußen, Gebäude enthält.&#10;&#10;Mit sehr hoher Zuverlässigkeit generierte Beschreibung">
            <a:extLst>
              <a:ext uri="{FF2B5EF4-FFF2-40B4-BE49-F238E27FC236}">
                <a16:creationId xmlns:a16="http://schemas.microsoft.com/office/drawing/2014/main" id="{7A39EAE1-5BEF-4BA7-B99A-F6087427E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4025" y="879293"/>
            <a:ext cx="2906485" cy="1928948"/>
          </a:xfrm>
          <a:prstGeom prst="rect">
            <a:avLst/>
          </a:prstGeom>
        </p:spPr>
      </p:pic>
      <p:pic>
        <p:nvPicPr>
          <p:cNvPr id="22" name="Grafik 22" descr="Ein Bild, das draußen, sitzend, rot, Schild enthält.&#10;&#10;Mit sehr hoher Zuverlässigkeit generierte Beschreibung">
            <a:extLst>
              <a:ext uri="{FF2B5EF4-FFF2-40B4-BE49-F238E27FC236}">
                <a16:creationId xmlns:a16="http://schemas.microsoft.com/office/drawing/2014/main" id="{036C14FA-6DC2-4C34-940D-89DAFD1FE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508" y="999179"/>
            <a:ext cx="2743200" cy="2628070"/>
          </a:xfrm>
          <a:prstGeom prst="rect">
            <a:avLst/>
          </a:prstGeom>
        </p:spPr>
      </p:pic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43C84F09-B681-45A4-A70F-C6334E3E37A1}"/>
              </a:ext>
            </a:extLst>
          </p:cNvPr>
          <p:cNvSpPr txBox="1">
            <a:spLocks/>
          </p:cNvSpPr>
          <p:nvPr/>
        </p:nvSpPr>
        <p:spPr bwMode="auto">
          <a:xfrm>
            <a:off x="3908425" y="3757273"/>
            <a:ext cx="1412422" cy="50975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9000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r>
              <a:rPr lang="de-DE" kern="0"/>
              <a:t>Lobbyarbeit</a:t>
            </a:r>
            <a:endParaRPr lang="de-DE"/>
          </a:p>
        </p:txBody>
      </p:sp>
      <p:sp>
        <p:nvSpPr>
          <p:cNvPr id="26" name="Inhaltsplatzhalter 2">
            <a:extLst>
              <a:ext uri="{FF2B5EF4-FFF2-40B4-BE49-F238E27FC236}">
                <a16:creationId xmlns:a16="http://schemas.microsoft.com/office/drawing/2014/main" id="{BC8520A0-356A-4A52-B513-A31F298AF3DF}"/>
              </a:ext>
            </a:extLst>
          </p:cNvPr>
          <p:cNvSpPr txBox="1">
            <a:spLocks/>
          </p:cNvSpPr>
          <p:nvPr/>
        </p:nvSpPr>
        <p:spPr bwMode="auto">
          <a:xfrm>
            <a:off x="5802540" y="3753191"/>
            <a:ext cx="2303689" cy="5165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9000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r>
              <a:rPr lang="de-DE" kern="0"/>
              <a:t>Öffentlichkeitsarbeit</a:t>
            </a:r>
            <a:endParaRPr lang="de-DE"/>
          </a:p>
        </p:txBody>
      </p:sp>
      <p:sp>
        <p:nvSpPr>
          <p:cNvPr id="28" name="Inhaltsplatzhalter 2">
            <a:extLst>
              <a:ext uri="{FF2B5EF4-FFF2-40B4-BE49-F238E27FC236}">
                <a16:creationId xmlns:a16="http://schemas.microsoft.com/office/drawing/2014/main" id="{43C84F09-B681-45A4-A70F-C6334E3E37A1}"/>
              </a:ext>
            </a:extLst>
          </p:cNvPr>
          <p:cNvSpPr txBox="1">
            <a:spLocks/>
          </p:cNvSpPr>
          <p:nvPr/>
        </p:nvSpPr>
        <p:spPr bwMode="auto">
          <a:xfrm>
            <a:off x="4051300" y="3900148"/>
            <a:ext cx="1412422" cy="50975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9000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r>
              <a:rPr lang="de-DE" kern="0"/>
              <a:t>Lobbyarbeit</a:t>
            </a:r>
            <a:endParaRPr lang="de-DE"/>
          </a:p>
        </p:txBody>
      </p:sp>
      <p:sp>
        <p:nvSpPr>
          <p:cNvPr id="29" name="Inhaltsplatzhalter 2">
            <a:extLst>
              <a:ext uri="{FF2B5EF4-FFF2-40B4-BE49-F238E27FC236}">
                <a16:creationId xmlns:a16="http://schemas.microsoft.com/office/drawing/2014/main" id="{BC8520A0-356A-4A52-B513-A31F298AF3DF}"/>
              </a:ext>
            </a:extLst>
          </p:cNvPr>
          <p:cNvSpPr txBox="1">
            <a:spLocks/>
          </p:cNvSpPr>
          <p:nvPr/>
        </p:nvSpPr>
        <p:spPr bwMode="auto">
          <a:xfrm>
            <a:off x="5945415" y="3896066"/>
            <a:ext cx="2303689" cy="5165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9000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r>
              <a:rPr lang="de-DE" kern="0"/>
              <a:t>Öffentlichkeitsarbeit</a:t>
            </a:r>
            <a:endParaRPr lang="de-DE"/>
          </a:p>
        </p:txBody>
      </p:sp>
      <p:sp>
        <p:nvSpPr>
          <p:cNvPr id="30" name="Inhaltsplatzhalter 2">
            <a:extLst>
              <a:ext uri="{FF2B5EF4-FFF2-40B4-BE49-F238E27FC236}">
                <a16:creationId xmlns:a16="http://schemas.microsoft.com/office/drawing/2014/main" id="{062DE75B-5509-4287-A7CC-CD7316BDD6C5}"/>
              </a:ext>
            </a:extLst>
          </p:cNvPr>
          <p:cNvSpPr>
            <a:spLocks noGrp="1"/>
          </p:cNvSpPr>
          <p:nvPr/>
        </p:nvSpPr>
        <p:spPr bwMode="auto">
          <a:xfrm>
            <a:off x="3999593" y="5511233"/>
            <a:ext cx="1412422" cy="50975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90000" rIns="0" bIns="0" numCol="1" anchor="t" anchorCtr="0" compatLnSpc="1">
            <a:prstTxWarp prst="textNoShape">
              <a:avLst/>
            </a:prstTxWarp>
          </a:bodyPr>
          <a:lstStyle>
            <a:lvl1pPr algn="l" defTabSz="915988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defRPr sz="1800" b="0">
                <a:solidFill>
                  <a:srgbClr val="004B7C"/>
                </a:solidFill>
                <a:latin typeface="+mn-lt"/>
                <a:ea typeface="+mn-ea"/>
                <a:cs typeface="+mn-cs"/>
              </a:defRPr>
            </a:lvl1pPr>
            <a:lvl2pPr marL="182563" indent="-182563" algn="l" defTabSz="915988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" pitchFamily="34" charset="0"/>
              <a:buChar char="•"/>
              <a:defRPr b="0">
                <a:solidFill>
                  <a:srgbClr val="004B7C"/>
                </a:solidFill>
                <a:latin typeface="+mn-lt"/>
                <a:ea typeface="+mn-ea"/>
                <a:cs typeface="+mn-cs"/>
              </a:defRPr>
            </a:lvl2pPr>
            <a:lvl3pPr marL="361950" marR="0" indent="-180975" algn="l" defTabSz="915988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" pitchFamily="34" charset="0"/>
              <a:buChar char="•"/>
              <a:tabLst/>
              <a:defRPr sz="1800" b="0">
                <a:solidFill>
                  <a:srgbClr val="004B7C"/>
                </a:solidFill>
                <a:latin typeface="+mn-lt"/>
                <a:ea typeface="+mn-ea"/>
                <a:cs typeface="+mn-cs"/>
              </a:defRPr>
            </a:lvl3pPr>
            <a:lvl4pPr marL="546100" indent="-179388" algn="l" defTabSz="915988" rtl="0" eaLnBrk="1" fontAlgn="ctr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 Narrow" pitchFamily="34" charset="0"/>
              <a:buChar char="•"/>
              <a:defRPr sz="1800" b="0">
                <a:solidFill>
                  <a:srgbClr val="004B7C"/>
                </a:solidFill>
                <a:latin typeface="+mn-lt"/>
                <a:ea typeface="+mn-ea"/>
                <a:cs typeface="+mn-cs"/>
              </a:defRPr>
            </a:lvl4pPr>
            <a:lvl5pPr marL="712788" marR="0" indent="-165100" algn="l" defTabSz="915988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 Narrow" pitchFamily="34" charset="0"/>
              <a:buChar char="•"/>
              <a:tabLst/>
              <a:defRPr sz="1800" b="0">
                <a:solidFill>
                  <a:srgbClr val="004B7C"/>
                </a:solidFill>
                <a:latin typeface="+mn-lt"/>
                <a:ea typeface="+mn-ea"/>
                <a:cs typeface="+mn-cs"/>
              </a:defRPr>
            </a:lvl5pPr>
            <a:lvl6pPr marL="893763" indent="-179388" algn="l" defTabSz="915988" rtl="0" eaLnBrk="1" fontAlgn="ctr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 Narrow" pitchFamily="34" charset="0"/>
              <a:buChar char="•"/>
              <a:defRPr sz="1800" b="1">
                <a:solidFill>
                  <a:srgbClr val="1D3569"/>
                </a:solidFill>
                <a:latin typeface="+mn-lt"/>
                <a:ea typeface="+mn-ea"/>
                <a:cs typeface="+mn-cs"/>
              </a:defRPr>
            </a:lvl6pPr>
            <a:lvl7pPr marL="1076325" indent="-180975" algn="l" defTabSz="915988" rtl="0" eaLnBrk="1" fontAlgn="ctr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 Narrow" pitchFamily="34" charset="0"/>
              <a:buChar char="•"/>
              <a:defRPr sz="1800" b="1">
                <a:solidFill>
                  <a:srgbClr val="1D3569"/>
                </a:solidFill>
                <a:latin typeface="+mn-lt"/>
                <a:ea typeface="+mn-ea"/>
                <a:cs typeface="+mn-cs"/>
              </a:defRPr>
            </a:lvl7pPr>
            <a:lvl8pPr marL="1255713" indent="-179388" algn="l" defTabSz="915988" rtl="0" eaLnBrk="1" fontAlgn="ctr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 Narrow" pitchFamily="34" charset="0"/>
              <a:buChar char="•"/>
              <a:defRPr sz="1800" b="1">
                <a:solidFill>
                  <a:srgbClr val="1D3569"/>
                </a:solidFill>
                <a:latin typeface="+mn-lt"/>
                <a:ea typeface="+mn-ea"/>
                <a:cs typeface="+mn-cs"/>
              </a:defRPr>
            </a:lvl8pPr>
            <a:lvl9pPr marL="2179638" indent="-165100" algn="l" defTabSz="915988" rtl="0" eaLnBrk="1" fontAlgn="ctr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>
                <a:srgbClr val="1D3569"/>
              </a:buClr>
              <a:buSzPct val="110000"/>
              <a:buFont typeface="Arial Narrow" pitchFamily="34" charset="0"/>
              <a:buChar char="•"/>
              <a:defRPr sz="1600">
                <a:solidFill>
                  <a:srgbClr val="1D3569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Facharbeit</a:t>
            </a:r>
          </a:p>
        </p:txBody>
      </p:sp>
      <p:sp>
        <p:nvSpPr>
          <p:cNvPr id="31" name="Inhaltsplatzhalter 2">
            <a:extLst>
              <a:ext uri="{FF2B5EF4-FFF2-40B4-BE49-F238E27FC236}">
                <a16:creationId xmlns:a16="http://schemas.microsoft.com/office/drawing/2014/main" id="{43C84F09-B681-45A4-A70F-C6334E3E37A1}"/>
              </a:ext>
            </a:extLst>
          </p:cNvPr>
          <p:cNvSpPr txBox="1">
            <a:spLocks/>
          </p:cNvSpPr>
          <p:nvPr/>
        </p:nvSpPr>
        <p:spPr bwMode="auto">
          <a:xfrm>
            <a:off x="2862943" y="2280557"/>
            <a:ext cx="2011136" cy="91116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9000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r>
              <a:rPr lang="de-DE" kern="0"/>
              <a:t>Lobbyarbeit</a:t>
            </a:r>
            <a:endParaRPr lang="de-DE"/>
          </a:p>
        </p:txBody>
      </p:sp>
      <p:sp>
        <p:nvSpPr>
          <p:cNvPr id="32" name="Inhaltsplatzhalter 2">
            <a:extLst>
              <a:ext uri="{FF2B5EF4-FFF2-40B4-BE49-F238E27FC236}">
                <a16:creationId xmlns:a16="http://schemas.microsoft.com/office/drawing/2014/main" id="{BC8520A0-356A-4A52-B513-A31F298AF3DF}"/>
              </a:ext>
            </a:extLst>
          </p:cNvPr>
          <p:cNvSpPr txBox="1">
            <a:spLocks/>
          </p:cNvSpPr>
          <p:nvPr/>
        </p:nvSpPr>
        <p:spPr bwMode="auto">
          <a:xfrm>
            <a:off x="9060090" y="5448641"/>
            <a:ext cx="2303689" cy="5165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9000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r>
              <a:rPr lang="de-DE" kern="0"/>
              <a:t>Öffentlichkeitsarbeit</a:t>
            </a:r>
            <a:endParaRPr lang="de-DE"/>
          </a:p>
        </p:txBody>
      </p:sp>
      <p:sp>
        <p:nvSpPr>
          <p:cNvPr id="36" name="Inhaltsplatzhalter 2">
            <a:extLst>
              <a:ext uri="{FF2B5EF4-FFF2-40B4-BE49-F238E27FC236}">
                <a16:creationId xmlns:a16="http://schemas.microsoft.com/office/drawing/2014/main" id="{43C84F09-B681-45A4-A70F-C6334E3E37A1}"/>
              </a:ext>
            </a:extLst>
          </p:cNvPr>
          <p:cNvSpPr txBox="1">
            <a:spLocks/>
          </p:cNvSpPr>
          <p:nvPr/>
        </p:nvSpPr>
        <p:spPr bwMode="auto">
          <a:xfrm>
            <a:off x="4194175" y="4043023"/>
            <a:ext cx="1412422" cy="50975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9000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r>
              <a:rPr lang="de-DE" kern="0"/>
              <a:t>Lobbyarbeit</a:t>
            </a:r>
            <a:endParaRPr lang="de-DE"/>
          </a:p>
        </p:txBody>
      </p:sp>
      <p:sp>
        <p:nvSpPr>
          <p:cNvPr id="37" name="Inhaltsplatzhalter 2">
            <a:extLst>
              <a:ext uri="{FF2B5EF4-FFF2-40B4-BE49-F238E27FC236}">
                <a16:creationId xmlns:a16="http://schemas.microsoft.com/office/drawing/2014/main" id="{BC8520A0-356A-4A52-B513-A31F298AF3DF}"/>
              </a:ext>
            </a:extLst>
          </p:cNvPr>
          <p:cNvSpPr txBox="1">
            <a:spLocks/>
          </p:cNvSpPr>
          <p:nvPr/>
        </p:nvSpPr>
        <p:spPr bwMode="auto">
          <a:xfrm>
            <a:off x="6088290" y="4038941"/>
            <a:ext cx="2303689" cy="5165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9000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r>
              <a:rPr lang="de-DE" kern="0"/>
              <a:t>Öffentlichkeitsarbeit</a:t>
            </a:r>
            <a:endParaRPr lang="de-DE"/>
          </a:p>
        </p:txBody>
      </p:sp>
      <p:sp>
        <p:nvSpPr>
          <p:cNvPr id="39" name="Inhaltsplatzhalter 2">
            <a:extLst>
              <a:ext uri="{FF2B5EF4-FFF2-40B4-BE49-F238E27FC236}">
                <a16:creationId xmlns:a16="http://schemas.microsoft.com/office/drawing/2014/main" id="{43C84F09-B681-45A4-A70F-C6334E3E37A1}"/>
              </a:ext>
            </a:extLst>
          </p:cNvPr>
          <p:cNvSpPr txBox="1">
            <a:spLocks/>
          </p:cNvSpPr>
          <p:nvPr/>
        </p:nvSpPr>
        <p:spPr bwMode="auto">
          <a:xfrm>
            <a:off x="4337050" y="4185898"/>
            <a:ext cx="1412422" cy="50975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9000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r>
              <a:rPr lang="de-DE" kern="0"/>
              <a:t>Lobbyarbeit</a:t>
            </a:r>
            <a:endParaRPr lang="de-DE"/>
          </a:p>
        </p:txBody>
      </p:sp>
      <p:sp>
        <p:nvSpPr>
          <p:cNvPr id="40" name="Inhaltsplatzhalter 2">
            <a:extLst>
              <a:ext uri="{FF2B5EF4-FFF2-40B4-BE49-F238E27FC236}">
                <a16:creationId xmlns:a16="http://schemas.microsoft.com/office/drawing/2014/main" id="{BC8520A0-356A-4A52-B513-A31F298AF3DF}"/>
              </a:ext>
            </a:extLst>
          </p:cNvPr>
          <p:cNvSpPr txBox="1">
            <a:spLocks/>
          </p:cNvSpPr>
          <p:nvPr/>
        </p:nvSpPr>
        <p:spPr bwMode="auto">
          <a:xfrm>
            <a:off x="6231165" y="4181816"/>
            <a:ext cx="2303689" cy="51656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9000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r>
              <a:rPr lang="de-DE" kern="0"/>
              <a:t>Öffentlichkeitsarbeit</a:t>
            </a:r>
            <a:endParaRPr lang="de-DE"/>
          </a:p>
        </p:txBody>
      </p:sp>
      <p:pic>
        <p:nvPicPr>
          <p:cNvPr id="41" name="Grafik 41" descr="Ein Bild, das draußen, Straße, Fahrrad, fahrend enthält.&#10;&#10;Mit sehr hoher Zuverlässigkeit generierte Beschreibung">
            <a:extLst>
              <a:ext uri="{FF2B5EF4-FFF2-40B4-BE49-F238E27FC236}">
                <a16:creationId xmlns:a16="http://schemas.microsoft.com/office/drawing/2014/main" id="{59CD8D6D-2607-437E-A02F-E4A51EA21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9568" y="2239736"/>
            <a:ext cx="3166382" cy="211318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052511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D0E376-7BA5-43ED-B924-DA05F54C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Das hat’s bewirkt: Vorstand</a:t>
            </a:r>
          </a:p>
        </p:txBody>
      </p:sp>
      <p:pic>
        <p:nvPicPr>
          <p:cNvPr id="4" name="Grafik 4" descr="Ein Bild, das Person, Gebäude, Gruppe, Personen enthält.&#10;&#10;Mit sehr hoher Zuverlässigkeit generierte Beschreibung">
            <a:extLst>
              <a:ext uri="{FF2B5EF4-FFF2-40B4-BE49-F238E27FC236}">
                <a16:creationId xmlns:a16="http://schemas.microsoft.com/office/drawing/2014/main" id="{1267456E-C25E-4003-8B6C-A4496951B6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3503" y="965087"/>
            <a:ext cx="7233357" cy="3394472"/>
          </a:xfrm>
        </p:spPr>
      </p:pic>
    </p:spTree>
    <p:extLst>
      <p:ext uri="{BB962C8B-B14F-4D97-AF65-F5344CB8AC3E}">
        <p14:creationId xmlns:p14="http://schemas.microsoft.com/office/powerpoint/2010/main" val="8646233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449A7D-1245-4064-B051-702CFC698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Das hat’s bewirkt: Satzung</a:t>
            </a:r>
          </a:p>
        </p:txBody>
      </p:sp>
      <p:pic>
        <p:nvPicPr>
          <p:cNvPr id="8" name="Grafik 8" descr="Ein Bild, das Person, drinnen, Sport, Mann enthält.&#10;&#10;Mit sehr hoher Zuverlässigkeit generierte Beschreibung">
            <a:extLst>
              <a:ext uri="{FF2B5EF4-FFF2-40B4-BE49-F238E27FC236}">
                <a16:creationId xmlns:a16="http://schemas.microsoft.com/office/drawing/2014/main" id="{AA51C131-A901-4511-B3DE-E8AD3807F5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0892" y="876640"/>
            <a:ext cx="6150009" cy="3455704"/>
          </a:xfrm>
        </p:spPr>
      </p:pic>
    </p:spTree>
    <p:extLst>
      <p:ext uri="{BB962C8B-B14F-4D97-AF65-F5344CB8AC3E}">
        <p14:creationId xmlns:p14="http://schemas.microsoft.com/office/powerpoint/2010/main" val="1716463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DAE109-6040-4D39-93C1-33057790D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ea typeface="+mj-lt"/>
                <a:cs typeface="+mj-lt"/>
              </a:rPr>
              <a:t>Das hat’s bewirkt: Hauptamt – Ehrenamt</a:t>
            </a:r>
            <a:endParaRPr lang="de-DE"/>
          </a:p>
        </p:txBody>
      </p:sp>
      <p:pic>
        <p:nvPicPr>
          <p:cNvPr id="4" name="Grafik 4" descr="Ein Bild, das Person, drinnen, Decke, Mann enthält.&#10;&#10;Mit sehr hoher Zuverlässigkeit generierte Beschreibung">
            <a:extLst>
              <a:ext uri="{FF2B5EF4-FFF2-40B4-BE49-F238E27FC236}">
                <a16:creationId xmlns:a16="http://schemas.microsoft.com/office/drawing/2014/main" id="{1D08C1FA-2B19-4C48-B0A5-FB2405BBB3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2491" y="948142"/>
            <a:ext cx="6034617" cy="3394472"/>
          </a:xfrm>
        </p:spPr>
      </p:pic>
    </p:spTree>
    <p:extLst>
      <p:ext uri="{BB962C8B-B14F-4D97-AF65-F5344CB8AC3E}">
        <p14:creationId xmlns:p14="http://schemas.microsoft.com/office/powerpoint/2010/main" val="1053241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5E04CA-00D3-4486-A499-1496AE49E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Position: ADFC – Radentscheide</a:t>
            </a:r>
          </a:p>
        </p:txBody>
      </p:sp>
      <p:pic>
        <p:nvPicPr>
          <p:cNvPr id="4" name="Grafik 4" descr="Ein Bild, das Fahrrad, Zaun, draußen, Gebäude enthält.&#10;&#10;Mit sehr hoher Zuverlässigkeit generierte Beschreibung">
            <a:extLst>
              <a:ext uri="{FF2B5EF4-FFF2-40B4-BE49-F238E27FC236}">
                <a16:creationId xmlns:a16="http://schemas.microsoft.com/office/drawing/2014/main" id="{C108C23C-4A17-45CD-93BA-DBF30B49A0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3503" y="897051"/>
            <a:ext cx="7233357" cy="3394472"/>
          </a:xfrm>
        </p:spPr>
      </p:pic>
    </p:spTree>
    <p:extLst>
      <p:ext uri="{BB962C8B-B14F-4D97-AF65-F5344CB8AC3E}">
        <p14:creationId xmlns:p14="http://schemas.microsoft.com/office/powerpoint/2010/main" val="41372022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C784E5-D233-45F0-ABD9-C61AB36FE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Position: Lobbying</a:t>
            </a:r>
          </a:p>
        </p:txBody>
      </p:sp>
      <p:pic>
        <p:nvPicPr>
          <p:cNvPr id="4" name="Grafik 4" descr="Ein Bild, das Zeichnung enthält.&#10;&#10;Mit sehr hoher Zuverlässigkeit generierte Beschreibung">
            <a:extLst>
              <a:ext uri="{FF2B5EF4-FFF2-40B4-BE49-F238E27FC236}">
                <a16:creationId xmlns:a16="http://schemas.microsoft.com/office/drawing/2014/main" id="{B79E9347-81FC-493A-BB68-72FB70F624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29362" y="1210015"/>
            <a:ext cx="1384103" cy="2401151"/>
          </a:xfrm>
        </p:spPr>
      </p:pic>
      <p:pic>
        <p:nvPicPr>
          <p:cNvPr id="6" name="Grafik 6">
            <a:extLst>
              <a:ext uri="{FF2B5EF4-FFF2-40B4-BE49-F238E27FC236}">
                <a16:creationId xmlns:a16="http://schemas.microsoft.com/office/drawing/2014/main" id="{23CDEEF2-4734-4D93-A9F1-AA08895E6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594" y="1194707"/>
            <a:ext cx="1587475" cy="2441122"/>
          </a:xfrm>
          <a:prstGeom prst="rect">
            <a:avLst/>
          </a:prstGeom>
        </p:spPr>
      </p:pic>
      <p:pic>
        <p:nvPicPr>
          <p:cNvPr id="8" name="Grafik 8">
            <a:extLst>
              <a:ext uri="{FF2B5EF4-FFF2-40B4-BE49-F238E27FC236}">
                <a16:creationId xmlns:a16="http://schemas.microsoft.com/office/drawing/2014/main" id="{CB4AB48E-4949-4163-8EE2-63AF000A8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9132" y="1604106"/>
            <a:ext cx="2015218" cy="2030538"/>
          </a:xfrm>
          <a:prstGeom prst="rect">
            <a:avLst/>
          </a:prstGeom>
        </p:spPr>
      </p:pic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B7830D3F-5CD7-4797-BD79-06227D095CBD}"/>
              </a:ext>
            </a:extLst>
          </p:cNvPr>
          <p:cNvSpPr txBox="1">
            <a:spLocks/>
          </p:cNvSpPr>
          <p:nvPr/>
        </p:nvSpPr>
        <p:spPr bwMode="auto">
          <a:xfrm>
            <a:off x="742043" y="3802176"/>
            <a:ext cx="2106386" cy="455328"/>
          </a:xfrm>
          <a:prstGeom prst="rect">
            <a:avLst/>
          </a:prstGeom>
          <a:solidFill>
            <a:schemeClr val="tx2"/>
          </a:soli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90000" rIns="0" bIns="0" numCol="1" anchor="t" anchorCtr="0" compatLnSpc="1">
            <a:prstTxWarp prst="textNoShape">
              <a:avLst/>
            </a:prstTxWarp>
          </a:bodyPr>
          <a:lstStyle>
            <a:lvl1pPr algn="l" defTabSz="915988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defRPr sz="1800" b="0">
                <a:solidFill>
                  <a:srgbClr val="004B7C"/>
                </a:solidFill>
                <a:latin typeface="+mn-lt"/>
                <a:ea typeface="+mn-ea"/>
                <a:cs typeface="+mn-cs"/>
              </a:defRPr>
            </a:lvl1pPr>
            <a:lvl2pPr marL="182563" indent="-182563" algn="l" defTabSz="915988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" pitchFamily="34" charset="0"/>
              <a:buChar char="•"/>
              <a:defRPr b="0">
                <a:solidFill>
                  <a:srgbClr val="004B7C"/>
                </a:solidFill>
                <a:latin typeface="+mn-lt"/>
                <a:ea typeface="+mn-ea"/>
                <a:cs typeface="+mn-cs"/>
              </a:defRPr>
            </a:lvl2pPr>
            <a:lvl3pPr marL="361950" marR="0" indent="-180975" algn="l" defTabSz="915988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" pitchFamily="34" charset="0"/>
              <a:buChar char="•"/>
              <a:tabLst/>
              <a:defRPr sz="1800" b="0">
                <a:solidFill>
                  <a:srgbClr val="004B7C"/>
                </a:solidFill>
                <a:latin typeface="+mn-lt"/>
                <a:ea typeface="+mn-ea"/>
                <a:cs typeface="+mn-cs"/>
              </a:defRPr>
            </a:lvl3pPr>
            <a:lvl4pPr marL="546100" indent="-179388" algn="l" defTabSz="915988" rtl="0" eaLnBrk="1" fontAlgn="ctr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 Narrow" pitchFamily="34" charset="0"/>
              <a:buChar char="•"/>
              <a:defRPr sz="1800" b="0">
                <a:solidFill>
                  <a:srgbClr val="004B7C"/>
                </a:solidFill>
                <a:latin typeface="+mn-lt"/>
                <a:ea typeface="+mn-ea"/>
                <a:cs typeface="+mn-cs"/>
              </a:defRPr>
            </a:lvl4pPr>
            <a:lvl5pPr marL="712788" marR="0" indent="-165100" algn="l" defTabSz="915988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 Narrow" pitchFamily="34" charset="0"/>
              <a:buChar char="•"/>
              <a:tabLst/>
              <a:defRPr sz="1800" b="0">
                <a:solidFill>
                  <a:srgbClr val="004B7C"/>
                </a:solidFill>
                <a:latin typeface="+mn-lt"/>
                <a:ea typeface="+mn-ea"/>
                <a:cs typeface="+mn-cs"/>
              </a:defRPr>
            </a:lvl5pPr>
            <a:lvl6pPr marL="893763" indent="-179388" algn="l" defTabSz="915988" rtl="0" eaLnBrk="1" fontAlgn="ctr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 Narrow" pitchFamily="34" charset="0"/>
              <a:buChar char="•"/>
              <a:defRPr sz="1800" b="1">
                <a:solidFill>
                  <a:srgbClr val="1D3569"/>
                </a:solidFill>
                <a:latin typeface="+mn-lt"/>
                <a:ea typeface="+mn-ea"/>
                <a:cs typeface="+mn-cs"/>
              </a:defRPr>
            </a:lvl6pPr>
            <a:lvl7pPr marL="1076325" indent="-180975" algn="l" defTabSz="915988" rtl="0" eaLnBrk="1" fontAlgn="ctr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 Narrow" pitchFamily="34" charset="0"/>
              <a:buChar char="•"/>
              <a:defRPr sz="1800" b="1">
                <a:solidFill>
                  <a:srgbClr val="1D3569"/>
                </a:solidFill>
                <a:latin typeface="+mn-lt"/>
                <a:ea typeface="+mn-ea"/>
                <a:cs typeface="+mn-cs"/>
              </a:defRPr>
            </a:lvl7pPr>
            <a:lvl8pPr marL="1255713" indent="-179388" algn="l" defTabSz="915988" rtl="0" eaLnBrk="1" fontAlgn="ctr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 Narrow" pitchFamily="34" charset="0"/>
              <a:buChar char="•"/>
              <a:defRPr sz="1800" b="1">
                <a:solidFill>
                  <a:srgbClr val="1D3569"/>
                </a:solidFill>
                <a:latin typeface="+mn-lt"/>
                <a:ea typeface="+mn-ea"/>
                <a:cs typeface="+mn-cs"/>
              </a:defRPr>
            </a:lvl8pPr>
            <a:lvl9pPr marL="2179638" indent="-165100" algn="l" defTabSz="915988" rtl="0" eaLnBrk="1" fontAlgn="ctr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>
                <a:srgbClr val="1D3569"/>
              </a:buClr>
              <a:buSzPct val="110000"/>
              <a:buFont typeface="Arial Narrow" pitchFamily="34" charset="0"/>
              <a:buChar char="•"/>
              <a:defRPr sz="1600">
                <a:solidFill>
                  <a:srgbClr val="1D3569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kern="0">
                <a:solidFill>
                  <a:srgbClr val="FFFFFF"/>
                </a:solidFill>
              </a:rPr>
              <a:t>Facharbeit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BDE0946B-5EEF-4FD1-B456-781092884B8F}"/>
              </a:ext>
            </a:extLst>
          </p:cNvPr>
          <p:cNvSpPr txBox="1">
            <a:spLocks/>
          </p:cNvSpPr>
          <p:nvPr/>
        </p:nvSpPr>
        <p:spPr bwMode="auto">
          <a:xfrm>
            <a:off x="3452585" y="3804898"/>
            <a:ext cx="2106386" cy="455330"/>
          </a:xfrm>
          <a:prstGeom prst="rect">
            <a:avLst/>
          </a:prstGeom>
          <a:solidFill>
            <a:schemeClr val="tx2"/>
          </a:soli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90000" rIns="0" bIns="0" numCol="1" anchor="t" anchorCtr="0" compatLnSpc="1">
            <a:prstTxWarp prst="textNoShape">
              <a:avLst/>
            </a:prstTxWarp>
          </a:bodyPr>
          <a:lstStyle>
            <a:lvl1pPr algn="l" defTabSz="915988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defRPr sz="1800" b="0">
                <a:solidFill>
                  <a:srgbClr val="004B7C"/>
                </a:solidFill>
                <a:latin typeface="+mn-lt"/>
                <a:ea typeface="+mn-ea"/>
                <a:cs typeface="+mn-cs"/>
              </a:defRPr>
            </a:lvl1pPr>
            <a:lvl2pPr marL="182563" indent="-182563" algn="l" defTabSz="915988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" pitchFamily="34" charset="0"/>
              <a:buChar char="•"/>
              <a:defRPr b="0">
                <a:solidFill>
                  <a:srgbClr val="004B7C"/>
                </a:solidFill>
                <a:latin typeface="+mn-lt"/>
                <a:ea typeface="+mn-ea"/>
                <a:cs typeface="+mn-cs"/>
              </a:defRPr>
            </a:lvl2pPr>
            <a:lvl3pPr marL="361950" marR="0" indent="-180975" algn="l" defTabSz="915988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" pitchFamily="34" charset="0"/>
              <a:buChar char="•"/>
              <a:tabLst/>
              <a:defRPr sz="1800" b="0">
                <a:solidFill>
                  <a:srgbClr val="004B7C"/>
                </a:solidFill>
                <a:latin typeface="+mn-lt"/>
                <a:ea typeface="+mn-ea"/>
                <a:cs typeface="+mn-cs"/>
              </a:defRPr>
            </a:lvl3pPr>
            <a:lvl4pPr marL="546100" indent="-179388" algn="l" defTabSz="915988" rtl="0" eaLnBrk="1" fontAlgn="ctr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 Narrow" pitchFamily="34" charset="0"/>
              <a:buChar char="•"/>
              <a:defRPr sz="1800" b="0">
                <a:solidFill>
                  <a:srgbClr val="004B7C"/>
                </a:solidFill>
                <a:latin typeface="+mn-lt"/>
                <a:ea typeface="+mn-ea"/>
                <a:cs typeface="+mn-cs"/>
              </a:defRPr>
            </a:lvl4pPr>
            <a:lvl5pPr marL="712788" marR="0" indent="-165100" algn="l" defTabSz="915988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 Narrow" pitchFamily="34" charset="0"/>
              <a:buChar char="•"/>
              <a:tabLst/>
              <a:defRPr sz="1800" b="0">
                <a:solidFill>
                  <a:srgbClr val="004B7C"/>
                </a:solidFill>
                <a:latin typeface="+mn-lt"/>
                <a:ea typeface="+mn-ea"/>
                <a:cs typeface="+mn-cs"/>
              </a:defRPr>
            </a:lvl5pPr>
            <a:lvl6pPr marL="893763" indent="-179388" algn="l" defTabSz="915988" rtl="0" eaLnBrk="1" fontAlgn="ctr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 Narrow" pitchFamily="34" charset="0"/>
              <a:buChar char="•"/>
              <a:defRPr sz="1800" b="1">
                <a:solidFill>
                  <a:srgbClr val="1D3569"/>
                </a:solidFill>
                <a:latin typeface="+mn-lt"/>
                <a:ea typeface="+mn-ea"/>
                <a:cs typeface="+mn-cs"/>
              </a:defRPr>
            </a:lvl6pPr>
            <a:lvl7pPr marL="1076325" indent="-180975" algn="l" defTabSz="915988" rtl="0" eaLnBrk="1" fontAlgn="ctr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 Narrow" pitchFamily="34" charset="0"/>
              <a:buChar char="•"/>
              <a:defRPr sz="1800" b="1">
                <a:solidFill>
                  <a:srgbClr val="1D3569"/>
                </a:solidFill>
                <a:latin typeface="+mn-lt"/>
                <a:ea typeface="+mn-ea"/>
                <a:cs typeface="+mn-cs"/>
              </a:defRPr>
            </a:lvl7pPr>
            <a:lvl8pPr marL="1255713" indent="-179388" algn="l" defTabSz="915988" rtl="0" eaLnBrk="1" fontAlgn="ctr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 Narrow" pitchFamily="34" charset="0"/>
              <a:buChar char="•"/>
              <a:defRPr sz="1800" b="1">
                <a:solidFill>
                  <a:srgbClr val="1D3569"/>
                </a:solidFill>
                <a:latin typeface="+mn-lt"/>
                <a:ea typeface="+mn-ea"/>
                <a:cs typeface="+mn-cs"/>
              </a:defRPr>
            </a:lvl8pPr>
            <a:lvl9pPr marL="2179638" indent="-165100" algn="l" defTabSz="915988" rtl="0" eaLnBrk="1" fontAlgn="ctr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>
                <a:srgbClr val="1D3569"/>
              </a:buClr>
              <a:buSzPct val="110000"/>
              <a:buFont typeface="Arial Narrow" pitchFamily="34" charset="0"/>
              <a:buChar char="•"/>
              <a:defRPr sz="1600">
                <a:solidFill>
                  <a:srgbClr val="1D3569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kern="0">
                <a:solidFill>
                  <a:srgbClr val="FFFFFF"/>
                </a:solidFill>
              </a:rPr>
              <a:t>Lobbyarbeit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39057D07-6294-400E-BF38-0B42D6E936D8}"/>
              </a:ext>
            </a:extLst>
          </p:cNvPr>
          <p:cNvSpPr txBox="1">
            <a:spLocks/>
          </p:cNvSpPr>
          <p:nvPr/>
        </p:nvSpPr>
        <p:spPr bwMode="auto">
          <a:xfrm>
            <a:off x="6163129" y="3807619"/>
            <a:ext cx="2113189" cy="455329"/>
          </a:xfrm>
          <a:prstGeom prst="rect">
            <a:avLst/>
          </a:prstGeom>
          <a:solidFill>
            <a:schemeClr val="tx2"/>
          </a:soli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90000" rIns="0" bIns="0" numCol="1" anchor="t" anchorCtr="0" compatLnSpc="1">
            <a:prstTxWarp prst="textNoShape">
              <a:avLst/>
            </a:prstTxWarp>
          </a:bodyPr>
          <a:lstStyle>
            <a:lvl1pPr algn="l" defTabSz="915988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defRPr sz="1800" b="0">
                <a:solidFill>
                  <a:srgbClr val="004B7C"/>
                </a:solidFill>
                <a:latin typeface="+mn-lt"/>
                <a:ea typeface="+mn-ea"/>
                <a:cs typeface="+mn-cs"/>
              </a:defRPr>
            </a:lvl1pPr>
            <a:lvl2pPr marL="182563" indent="-182563" algn="l" defTabSz="915988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" pitchFamily="34" charset="0"/>
              <a:buChar char="•"/>
              <a:defRPr b="0">
                <a:solidFill>
                  <a:srgbClr val="004B7C"/>
                </a:solidFill>
                <a:latin typeface="+mn-lt"/>
                <a:ea typeface="+mn-ea"/>
                <a:cs typeface="+mn-cs"/>
              </a:defRPr>
            </a:lvl2pPr>
            <a:lvl3pPr marL="361950" marR="0" indent="-180975" algn="l" defTabSz="915988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" pitchFamily="34" charset="0"/>
              <a:buChar char="•"/>
              <a:tabLst/>
              <a:defRPr sz="1800" b="0">
                <a:solidFill>
                  <a:srgbClr val="004B7C"/>
                </a:solidFill>
                <a:latin typeface="+mn-lt"/>
                <a:ea typeface="+mn-ea"/>
                <a:cs typeface="+mn-cs"/>
              </a:defRPr>
            </a:lvl3pPr>
            <a:lvl4pPr marL="546100" indent="-179388" algn="l" defTabSz="915988" rtl="0" eaLnBrk="1" fontAlgn="ctr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 Narrow" pitchFamily="34" charset="0"/>
              <a:buChar char="•"/>
              <a:defRPr sz="1800" b="0">
                <a:solidFill>
                  <a:srgbClr val="004B7C"/>
                </a:solidFill>
                <a:latin typeface="+mn-lt"/>
                <a:ea typeface="+mn-ea"/>
                <a:cs typeface="+mn-cs"/>
              </a:defRPr>
            </a:lvl4pPr>
            <a:lvl5pPr marL="712788" marR="0" indent="-165100" algn="l" defTabSz="915988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 Narrow" pitchFamily="34" charset="0"/>
              <a:buChar char="•"/>
              <a:tabLst/>
              <a:defRPr sz="1800" b="0">
                <a:solidFill>
                  <a:srgbClr val="004B7C"/>
                </a:solidFill>
                <a:latin typeface="+mn-lt"/>
                <a:ea typeface="+mn-ea"/>
                <a:cs typeface="+mn-cs"/>
              </a:defRPr>
            </a:lvl5pPr>
            <a:lvl6pPr marL="893763" indent="-179388" algn="l" defTabSz="915988" rtl="0" eaLnBrk="1" fontAlgn="ctr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 Narrow" pitchFamily="34" charset="0"/>
              <a:buChar char="•"/>
              <a:defRPr sz="1800" b="1">
                <a:solidFill>
                  <a:srgbClr val="1D3569"/>
                </a:solidFill>
                <a:latin typeface="+mn-lt"/>
                <a:ea typeface="+mn-ea"/>
                <a:cs typeface="+mn-cs"/>
              </a:defRPr>
            </a:lvl6pPr>
            <a:lvl7pPr marL="1076325" indent="-180975" algn="l" defTabSz="915988" rtl="0" eaLnBrk="1" fontAlgn="ctr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 Narrow" pitchFamily="34" charset="0"/>
              <a:buChar char="•"/>
              <a:defRPr sz="1800" b="1">
                <a:solidFill>
                  <a:srgbClr val="1D3569"/>
                </a:solidFill>
                <a:latin typeface="+mn-lt"/>
                <a:ea typeface="+mn-ea"/>
                <a:cs typeface="+mn-cs"/>
              </a:defRPr>
            </a:lvl7pPr>
            <a:lvl8pPr marL="1255713" indent="-179388" algn="l" defTabSz="915988" rtl="0" eaLnBrk="1" fontAlgn="ctr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 Narrow" pitchFamily="34" charset="0"/>
              <a:buChar char="•"/>
              <a:defRPr sz="1800" b="1">
                <a:solidFill>
                  <a:srgbClr val="1D3569"/>
                </a:solidFill>
                <a:latin typeface="+mn-lt"/>
                <a:ea typeface="+mn-ea"/>
                <a:cs typeface="+mn-cs"/>
              </a:defRPr>
            </a:lvl8pPr>
            <a:lvl9pPr marL="2179638" indent="-165100" algn="l" defTabSz="915988" rtl="0" eaLnBrk="1" fontAlgn="ctr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>
                <a:srgbClr val="1D3569"/>
              </a:buClr>
              <a:buSzPct val="110000"/>
              <a:buFont typeface="Arial Narrow" pitchFamily="34" charset="0"/>
              <a:buChar char="•"/>
              <a:defRPr sz="1600">
                <a:solidFill>
                  <a:srgbClr val="1D3569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kern="0">
                <a:solidFill>
                  <a:srgbClr val="FFFFFF"/>
                </a:solidFill>
              </a:rPr>
              <a:t>Öffentlichkeitsarbeit</a:t>
            </a:r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7612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888841-3831-4BB7-9126-0D8A01302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Fokus: Lobbyarbeit in Kommunen</a:t>
            </a:r>
          </a:p>
        </p:txBody>
      </p:sp>
      <p:pic>
        <p:nvPicPr>
          <p:cNvPr id="8" name="Grafik 8" descr="Ein Bild, das Person, drinnen, Fenster, Frau enthält.&#10;&#10;Mit sehr hoher Zuverlässigkeit generierte Beschreibung">
            <a:extLst>
              <a:ext uri="{FF2B5EF4-FFF2-40B4-BE49-F238E27FC236}">
                <a16:creationId xmlns:a16="http://schemas.microsoft.com/office/drawing/2014/main" id="{CC20EAF0-475F-4E51-910F-1B364FE3EA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8648" y="2732399"/>
            <a:ext cx="3028950" cy="1704975"/>
          </a:xfrm>
        </p:spPr>
      </p:pic>
      <p:pic>
        <p:nvPicPr>
          <p:cNvPr id="12" name="Grafik 12" descr="Ein Bild, das Person, Mann, Anzug, stehend enthält.&#10;&#10;Mit sehr hoher Zuverlässigkeit generierte Beschreibung">
            <a:extLst>
              <a:ext uri="{FF2B5EF4-FFF2-40B4-BE49-F238E27FC236}">
                <a16:creationId xmlns:a16="http://schemas.microsoft.com/office/drawing/2014/main" id="{517F9ADC-A25A-4126-B703-2E74F0129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507" y="903069"/>
            <a:ext cx="2743200" cy="1829693"/>
          </a:xfrm>
          <a:prstGeom prst="rect">
            <a:avLst/>
          </a:prstGeom>
        </p:spPr>
      </p:pic>
      <p:pic>
        <p:nvPicPr>
          <p:cNvPr id="16" name="Grafik 16" descr="Ein Bild, das Person, stehend, Mann, drinnen enthält.&#10;&#10;Mit sehr hoher Zuverlässigkeit generierte Beschreibung">
            <a:extLst>
              <a:ext uri="{FF2B5EF4-FFF2-40B4-BE49-F238E27FC236}">
                <a16:creationId xmlns:a16="http://schemas.microsoft.com/office/drawing/2014/main" id="{C71E9450-A1AB-4ABA-BADD-6464232CB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7987" y="907150"/>
            <a:ext cx="2743200" cy="1829693"/>
          </a:xfrm>
          <a:prstGeom prst="rect">
            <a:avLst/>
          </a:prstGeom>
        </p:spPr>
      </p:pic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98601CA0-C444-4F04-B802-F8527472BD5A}"/>
              </a:ext>
            </a:extLst>
          </p:cNvPr>
          <p:cNvSpPr txBox="1">
            <a:spLocks/>
          </p:cNvSpPr>
          <p:nvPr/>
        </p:nvSpPr>
        <p:spPr bwMode="auto">
          <a:xfrm>
            <a:off x="6903358" y="1762466"/>
            <a:ext cx="1224643" cy="478462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vert="horz" wrap="square" lIns="0" tIns="90000" rIns="0" bIns="0" numCol="1" anchor="t" anchorCtr="0" compatLnSpc="1">
            <a:prstTxWarp prst="textNoShape">
              <a:avLst/>
            </a:prstTxWarp>
          </a:bodyPr>
          <a:lstStyle>
            <a:lvl1pPr algn="l" defTabSz="915988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defRPr sz="1800" b="0">
                <a:solidFill>
                  <a:srgbClr val="004B7C"/>
                </a:solidFill>
                <a:latin typeface="+mn-lt"/>
                <a:ea typeface="+mn-ea"/>
                <a:cs typeface="+mn-cs"/>
              </a:defRPr>
            </a:lvl1pPr>
            <a:lvl2pPr marL="182563" indent="-182563" algn="l" defTabSz="915988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" pitchFamily="34" charset="0"/>
              <a:buChar char="•"/>
              <a:defRPr b="0">
                <a:solidFill>
                  <a:srgbClr val="004B7C"/>
                </a:solidFill>
                <a:latin typeface="+mn-lt"/>
                <a:ea typeface="+mn-ea"/>
                <a:cs typeface="+mn-cs"/>
              </a:defRPr>
            </a:lvl2pPr>
            <a:lvl3pPr marL="361950" marR="0" indent="-180975" algn="l" defTabSz="915988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" pitchFamily="34" charset="0"/>
              <a:buChar char="•"/>
              <a:tabLst/>
              <a:defRPr sz="1800" b="0">
                <a:solidFill>
                  <a:srgbClr val="004B7C"/>
                </a:solidFill>
                <a:latin typeface="+mn-lt"/>
                <a:ea typeface="+mn-ea"/>
                <a:cs typeface="+mn-cs"/>
              </a:defRPr>
            </a:lvl3pPr>
            <a:lvl4pPr marL="546100" indent="-179388" algn="l" defTabSz="915988" rtl="0" eaLnBrk="1" fontAlgn="ctr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 Narrow" pitchFamily="34" charset="0"/>
              <a:buChar char="•"/>
              <a:defRPr sz="1800" b="0">
                <a:solidFill>
                  <a:srgbClr val="004B7C"/>
                </a:solidFill>
                <a:latin typeface="+mn-lt"/>
                <a:ea typeface="+mn-ea"/>
                <a:cs typeface="+mn-cs"/>
              </a:defRPr>
            </a:lvl4pPr>
            <a:lvl5pPr marL="712788" marR="0" indent="-165100" algn="l" defTabSz="915988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 Narrow" pitchFamily="34" charset="0"/>
              <a:buChar char="•"/>
              <a:tabLst/>
              <a:defRPr sz="1800" b="0">
                <a:solidFill>
                  <a:srgbClr val="004B7C"/>
                </a:solidFill>
                <a:latin typeface="+mn-lt"/>
                <a:ea typeface="+mn-ea"/>
                <a:cs typeface="+mn-cs"/>
              </a:defRPr>
            </a:lvl5pPr>
            <a:lvl6pPr marL="893763" indent="-179388" algn="l" defTabSz="915988" rtl="0" eaLnBrk="1" fontAlgn="ctr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 Narrow" pitchFamily="34" charset="0"/>
              <a:buChar char="•"/>
              <a:defRPr sz="1800" b="1">
                <a:solidFill>
                  <a:srgbClr val="1D3569"/>
                </a:solidFill>
                <a:latin typeface="+mn-lt"/>
                <a:ea typeface="+mn-ea"/>
                <a:cs typeface="+mn-cs"/>
              </a:defRPr>
            </a:lvl6pPr>
            <a:lvl7pPr marL="1076325" indent="-180975" algn="l" defTabSz="915988" rtl="0" eaLnBrk="1" fontAlgn="ctr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 Narrow" pitchFamily="34" charset="0"/>
              <a:buChar char="•"/>
              <a:defRPr sz="1800" b="1">
                <a:solidFill>
                  <a:srgbClr val="1D3569"/>
                </a:solidFill>
                <a:latin typeface="+mn-lt"/>
                <a:ea typeface="+mn-ea"/>
                <a:cs typeface="+mn-cs"/>
              </a:defRPr>
            </a:lvl7pPr>
            <a:lvl8pPr marL="1255713" indent="-179388" algn="l" defTabSz="915988" rtl="0" eaLnBrk="1" fontAlgn="ctr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 Narrow" pitchFamily="34" charset="0"/>
              <a:buChar char="•"/>
              <a:defRPr sz="1800" b="1">
                <a:solidFill>
                  <a:srgbClr val="1D3569"/>
                </a:solidFill>
                <a:latin typeface="+mn-lt"/>
                <a:ea typeface="+mn-ea"/>
                <a:cs typeface="+mn-cs"/>
              </a:defRPr>
            </a:lvl8pPr>
            <a:lvl9pPr marL="2179638" indent="-165100" algn="l" defTabSz="915988" rtl="0" eaLnBrk="1" fontAlgn="ctr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>
                <a:srgbClr val="1D3569"/>
              </a:buClr>
              <a:buSzPct val="110000"/>
              <a:buFont typeface="Arial Narrow" pitchFamily="34" charset="0"/>
              <a:buChar char="•"/>
              <a:defRPr sz="1600">
                <a:solidFill>
                  <a:srgbClr val="1D3569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b="1" kern="0" dirty="0"/>
              <a:t>Broschüre</a:t>
            </a:r>
            <a:endParaRPr lang="de-DE" b="1"/>
          </a:p>
        </p:txBody>
      </p:sp>
    </p:spTree>
    <p:extLst>
      <p:ext uri="{BB962C8B-B14F-4D97-AF65-F5344CB8AC3E}">
        <p14:creationId xmlns:p14="http://schemas.microsoft.com/office/powerpoint/2010/main" val="4292832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0052D4-2054-404C-9710-DBF4885DB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Fokus: Qualifizierung für Aktive</a:t>
            </a:r>
          </a:p>
        </p:txBody>
      </p:sp>
      <p:pic>
        <p:nvPicPr>
          <p:cNvPr id="12" name="Grafik 12" descr="Ein Bild, das Person, drinnen, Foto, Personen enthält.&#10;&#10;Mit sehr hoher Zuverlässigkeit generierte Beschreibung">
            <a:extLst>
              <a:ext uri="{FF2B5EF4-FFF2-40B4-BE49-F238E27FC236}">
                <a16:creationId xmlns:a16="http://schemas.microsoft.com/office/drawing/2014/main" id="{0127A3E8-3B9E-462F-93CE-7A1031BC5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241" y="1468210"/>
            <a:ext cx="2657474" cy="1978478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86FAEAC-D716-4EB5-9EE3-6E56815BF846}"/>
              </a:ext>
            </a:extLst>
          </p:cNvPr>
          <p:cNvSpPr txBox="1">
            <a:spLocks/>
          </p:cNvSpPr>
          <p:nvPr/>
        </p:nvSpPr>
        <p:spPr bwMode="auto">
          <a:xfrm>
            <a:off x="6512833" y="1733889"/>
            <a:ext cx="2188029" cy="72067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vert="horz" wrap="square" lIns="0" tIns="90000" rIns="0" bIns="0" numCol="1" anchor="t" anchorCtr="0" compatLnSpc="1">
            <a:prstTxWarp prst="textNoShape">
              <a:avLst/>
            </a:prstTxWarp>
          </a:bodyPr>
          <a:lstStyle>
            <a:lvl1pPr algn="l" defTabSz="915988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defRPr sz="1800" b="0">
                <a:solidFill>
                  <a:srgbClr val="004B7C"/>
                </a:solidFill>
                <a:latin typeface="+mn-lt"/>
                <a:ea typeface="+mn-ea"/>
                <a:cs typeface="+mn-cs"/>
              </a:defRPr>
            </a:lvl1pPr>
            <a:lvl2pPr marL="182563" indent="-182563" algn="l" defTabSz="915988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" pitchFamily="34" charset="0"/>
              <a:buChar char="•"/>
              <a:defRPr b="0">
                <a:solidFill>
                  <a:srgbClr val="004B7C"/>
                </a:solidFill>
                <a:latin typeface="+mn-lt"/>
                <a:ea typeface="+mn-ea"/>
                <a:cs typeface="+mn-cs"/>
              </a:defRPr>
            </a:lvl2pPr>
            <a:lvl3pPr marL="361950" marR="0" indent="-180975" algn="l" defTabSz="915988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" pitchFamily="34" charset="0"/>
              <a:buChar char="•"/>
              <a:tabLst/>
              <a:defRPr sz="1800" b="0">
                <a:solidFill>
                  <a:srgbClr val="004B7C"/>
                </a:solidFill>
                <a:latin typeface="+mn-lt"/>
                <a:ea typeface="+mn-ea"/>
                <a:cs typeface="+mn-cs"/>
              </a:defRPr>
            </a:lvl3pPr>
            <a:lvl4pPr marL="546100" indent="-179388" algn="l" defTabSz="915988" rtl="0" eaLnBrk="1" fontAlgn="ctr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 Narrow" pitchFamily="34" charset="0"/>
              <a:buChar char="•"/>
              <a:defRPr sz="1800" b="0">
                <a:solidFill>
                  <a:srgbClr val="004B7C"/>
                </a:solidFill>
                <a:latin typeface="+mn-lt"/>
                <a:ea typeface="+mn-ea"/>
                <a:cs typeface="+mn-cs"/>
              </a:defRPr>
            </a:lvl4pPr>
            <a:lvl5pPr marL="712788" marR="0" indent="-165100" algn="l" defTabSz="915988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 Narrow" pitchFamily="34" charset="0"/>
              <a:buChar char="•"/>
              <a:tabLst/>
              <a:defRPr sz="1800" b="0">
                <a:solidFill>
                  <a:srgbClr val="004B7C"/>
                </a:solidFill>
                <a:latin typeface="+mn-lt"/>
                <a:ea typeface="+mn-ea"/>
                <a:cs typeface="+mn-cs"/>
              </a:defRPr>
            </a:lvl5pPr>
            <a:lvl6pPr marL="893763" indent="-179388" algn="l" defTabSz="915988" rtl="0" eaLnBrk="1" fontAlgn="ctr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 Narrow" pitchFamily="34" charset="0"/>
              <a:buChar char="•"/>
              <a:defRPr sz="1800" b="1">
                <a:solidFill>
                  <a:srgbClr val="1D3569"/>
                </a:solidFill>
                <a:latin typeface="+mn-lt"/>
                <a:ea typeface="+mn-ea"/>
                <a:cs typeface="+mn-cs"/>
              </a:defRPr>
            </a:lvl6pPr>
            <a:lvl7pPr marL="1076325" indent="-180975" algn="l" defTabSz="915988" rtl="0" eaLnBrk="1" fontAlgn="ctr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 Narrow" pitchFamily="34" charset="0"/>
              <a:buChar char="•"/>
              <a:defRPr sz="1800" b="1">
                <a:solidFill>
                  <a:srgbClr val="1D3569"/>
                </a:solidFill>
                <a:latin typeface="+mn-lt"/>
                <a:ea typeface="+mn-ea"/>
                <a:cs typeface="+mn-cs"/>
              </a:defRPr>
            </a:lvl7pPr>
            <a:lvl8pPr marL="1255713" indent="-179388" algn="l" defTabSz="915988" rtl="0" eaLnBrk="1" fontAlgn="ctr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 Narrow" pitchFamily="34" charset="0"/>
              <a:buChar char="•"/>
              <a:defRPr sz="1800" b="1">
                <a:solidFill>
                  <a:srgbClr val="1D3569"/>
                </a:solidFill>
                <a:latin typeface="+mn-lt"/>
                <a:ea typeface="+mn-ea"/>
                <a:cs typeface="+mn-cs"/>
              </a:defRPr>
            </a:lvl8pPr>
            <a:lvl9pPr marL="2179638" indent="-165100" algn="l" defTabSz="915988" rtl="0" eaLnBrk="1" fontAlgn="ctr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>
                <a:srgbClr val="1D3569"/>
              </a:buClr>
              <a:buSzPct val="110000"/>
              <a:buFont typeface="Arial Narrow" pitchFamily="34" charset="0"/>
              <a:buChar char="•"/>
              <a:defRPr sz="1600">
                <a:solidFill>
                  <a:srgbClr val="1D3569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b="1" kern="0" dirty="0"/>
              <a:t>Wege zu Fachwissen und Kompetenz </a:t>
            </a:r>
            <a:endParaRPr lang="de-DE" b="1" dirty="0"/>
          </a:p>
        </p:txBody>
      </p:sp>
      <p:pic>
        <p:nvPicPr>
          <p:cNvPr id="10" name="Grafik 10" descr="Ein Bild, das Person, Mann, drinnen, suchend enthält.&#10;&#10;Mit sehr hoher Zuverlässigkeit generierte Beschreibung">
            <a:extLst>
              <a:ext uri="{FF2B5EF4-FFF2-40B4-BE49-F238E27FC236}">
                <a16:creationId xmlns:a16="http://schemas.microsoft.com/office/drawing/2014/main" id="{3BDC4584-DFA6-4A7D-9726-73E2217E0D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46806" y="1471271"/>
            <a:ext cx="3010542" cy="1973888"/>
          </a:xfrm>
        </p:spPr>
      </p:pic>
    </p:spTree>
    <p:extLst>
      <p:ext uri="{BB962C8B-B14F-4D97-AF65-F5344CB8AC3E}">
        <p14:creationId xmlns:p14="http://schemas.microsoft.com/office/powerpoint/2010/main" val="2142571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ussdiagramm: Verbinder 6">
            <a:extLst>
              <a:ext uri="{FF2B5EF4-FFF2-40B4-BE49-F238E27FC236}">
                <a16:creationId xmlns:a16="http://schemas.microsoft.com/office/drawing/2014/main" id="{C9F7C476-0401-49B7-92F9-1F000AD9E8D2}"/>
              </a:ext>
            </a:extLst>
          </p:cNvPr>
          <p:cNvSpPr/>
          <p:nvPr/>
        </p:nvSpPr>
        <p:spPr bwMode="auto">
          <a:xfrm>
            <a:off x="2452007" y="853168"/>
            <a:ext cx="3648075" cy="3648075"/>
          </a:xfrm>
          <a:prstGeom prst="flowChartConnector">
            <a:avLst/>
          </a:prstGeom>
          <a:solidFill>
            <a:schemeClr val="accent2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90000" rIns="91440" bIns="90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 Narrow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FDE7B3F-7019-43F9-ADDD-9E464C803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Darum Verbandsentwicklung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39E592B-DD1C-4791-8C05-F3860AC81A3D}"/>
              </a:ext>
            </a:extLst>
          </p:cNvPr>
          <p:cNvSpPr txBox="1"/>
          <p:nvPr/>
        </p:nvSpPr>
        <p:spPr>
          <a:xfrm>
            <a:off x="3302454" y="1247773"/>
            <a:ext cx="204923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b="0" dirty="0">
                <a:solidFill>
                  <a:srgbClr val="004B7C"/>
                </a:solidFill>
                <a:latin typeface="Arial Narrow"/>
              </a:rPr>
              <a:t>Verkehrswende in Stadt und Land</a:t>
            </a:r>
            <a:endParaRPr lang="de-DE">
              <a:solidFill>
                <a:srgbClr val="004B7C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F672537-D260-4E13-A334-0C93B0F9BB20}"/>
              </a:ext>
            </a:extLst>
          </p:cNvPr>
          <p:cNvSpPr txBox="1"/>
          <p:nvPr/>
        </p:nvSpPr>
        <p:spPr>
          <a:xfrm>
            <a:off x="3302454" y="2077811"/>
            <a:ext cx="204923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b="0" dirty="0">
                <a:solidFill>
                  <a:srgbClr val="004B7C"/>
                </a:solidFill>
                <a:latin typeface="Arial Narrow"/>
              </a:rPr>
              <a:t>Ein ADFC mit mehr Einfluss</a:t>
            </a:r>
            <a:endParaRPr lang="de-DE">
              <a:solidFill>
                <a:srgbClr val="004B7C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EB87421-A6D1-415A-A2A3-255D1137A8E0}"/>
              </a:ext>
            </a:extLst>
          </p:cNvPr>
          <p:cNvSpPr txBox="1"/>
          <p:nvPr/>
        </p:nvSpPr>
        <p:spPr>
          <a:xfrm>
            <a:off x="3302454" y="2901044"/>
            <a:ext cx="2049236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b="0" dirty="0">
                <a:solidFill>
                  <a:srgbClr val="004B7C"/>
                </a:solidFill>
                <a:latin typeface="Arial Narrow"/>
              </a:rPr>
              <a:t>Veränderung des ADFC: </a:t>
            </a:r>
            <a:endParaRPr lang="de-DE">
              <a:solidFill>
                <a:srgbClr val="004B7C"/>
              </a:solidFill>
            </a:endParaRPr>
          </a:p>
          <a:p>
            <a:r>
              <a:rPr lang="de-DE" b="0" dirty="0">
                <a:solidFill>
                  <a:srgbClr val="004B7C"/>
                </a:solidFill>
                <a:latin typeface="Arial Narrow"/>
              </a:rPr>
              <a:t>kompetenter, größer, vielfältiger</a:t>
            </a:r>
            <a:endParaRPr lang="de-DE">
              <a:solidFill>
                <a:srgbClr val="004B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918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85BEAC-A13C-4A43-8CA6-23FFB8605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Ergebnis: Zukunftsbild Lobbyarbeit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6FCC045-B73F-4EFF-8AD7-EFB588FF5664}"/>
              </a:ext>
            </a:extLst>
          </p:cNvPr>
          <p:cNvSpPr/>
          <p:nvPr/>
        </p:nvSpPr>
        <p:spPr bwMode="auto">
          <a:xfrm>
            <a:off x="3182711" y="1699533"/>
            <a:ext cx="2016578" cy="2023381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90000" rIns="91440" bIns="90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 Narrow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56C024D-475B-4F9B-8516-71B037C0C403}"/>
              </a:ext>
            </a:extLst>
          </p:cNvPr>
          <p:cNvSpPr txBox="1"/>
          <p:nvPr/>
        </p:nvSpPr>
        <p:spPr>
          <a:xfrm rot="840000">
            <a:off x="209267" y="1235586"/>
            <a:ext cx="285886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de-DE" b="0" dirty="0">
                <a:solidFill>
                  <a:srgbClr val="004B7C"/>
                </a:solidFill>
                <a:latin typeface="Arial Narrow"/>
              </a:rPr>
              <a:t>Handreichungen + Seminare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4CAED1B-21D0-4F6F-B9CF-DC707C177712}"/>
              </a:ext>
            </a:extLst>
          </p:cNvPr>
          <p:cNvSpPr txBox="1"/>
          <p:nvPr/>
        </p:nvSpPr>
        <p:spPr>
          <a:xfrm rot="20940000">
            <a:off x="5403319" y="1011649"/>
            <a:ext cx="300173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b="0" dirty="0">
                <a:solidFill>
                  <a:srgbClr val="004B7C"/>
                </a:solidFill>
                <a:latin typeface="Arial Narrow"/>
              </a:rPr>
              <a:t>ADFC ist ein </a:t>
            </a:r>
            <a:br>
              <a:rPr lang="de-DE" b="0" dirty="0">
                <a:solidFill>
                  <a:srgbClr val="004B7C"/>
                </a:solidFill>
                <a:latin typeface="Arial Narrow"/>
              </a:rPr>
            </a:br>
            <a:r>
              <a:rPr lang="de-DE" b="0" dirty="0">
                <a:solidFill>
                  <a:srgbClr val="004B7C"/>
                </a:solidFill>
                <a:latin typeface="Arial Narrow"/>
              </a:rPr>
              <a:t>erfolgreicher Lobbyverband über alle Gliederungsebenen</a:t>
            </a:r>
            <a:endParaRPr lang="de-DE" b="0" dirty="0">
              <a:solidFill>
                <a:srgbClr val="004B7C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8B3E946-5B5C-4AE4-AC78-744DDB71C017}"/>
              </a:ext>
            </a:extLst>
          </p:cNvPr>
          <p:cNvSpPr txBox="1"/>
          <p:nvPr/>
        </p:nvSpPr>
        <p:spPr>
          <a:xfrm>
            <a:off x="5838748" y="2297525"/>
            <a:ext cx="300173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b="0" dirty="0">
                <a:solidFill>
                  <a:srgbClr val="004B7C"/>
                </a:solidFill>
                <a:latin typeface="Arial Narrow"/>
              </a:rPr>
              <a:t>ADFC steht zu seiner Rolle als Lobbyist für die Verkehrswende</a:t>
            </a:r>
            <a:endParaRPr lang="de-DE" b="0" dirty="0">
              <a:solidFill>
                <a:srgbClr val="004B7C"/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CBFCB1E-6015-40A6-82AA-BD11AD6656AF}"/>
              </a:ext>
            </a:extLst>
          </p:cNvPr>
          <p:cNvSpPr txBox="1"/>
          <p:nvPr/>
        </p:nvSpPr>
        <p:spPr>
          <a:xfrm rot="720000">
            <a:off x="5457747" y="3290846"/>
            <a:ext cx="300173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b="0" dirty="0">
                <a:solidFill>
                  <a:srgbClr val="004B7C"/>
                </a:solidFill>
                <a:latin typeface="Arial Narrow"/>
              </a:rPr>
              <a:t>Lobbyarbeit ist in allen Gliederungen zielgerichtet, planvoll und qualifiziert</a:t>
            </a:r>
            <a:endParaRPr lang="de-DE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D475AF1-5089-462E-B740-931B01FB9462}"/>
              </a:ext>
            </a:extLst>
          </p:cNvPr>
          <p:cNvSpPr txBox="1"/>
          <p:nvPr/>
        </p:nvSpPr>
        <p:spPr>
          <a:xfrm rot="360000">
            <a:off x="267469" y="1763740"/>
            <a:ext cx="265475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de-DE" b="0" dirty="0">
                <a:solidFill>
                  <a:srgbClr val="004B7C"/>
                </a:solidFill>
                <a:latin typeface="Arial Narrow"/>
              </a:rPr>
              <a:t>(nicht zu kleine) Ziele setzen</a:t>
            </a:r>
            <a:endParaRPr lang="de-DE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F6CB4B0F-65AF-4E86-88EC-612A9DD601E6}"/>
              </a:ext>
            </a:extLst>
          </p:cNvPr>
          <p:cNvSpPr txBox="1"/>
          <p:nvPr/>
        </p:nvSpPr>
        <p:spPr>
          <a:xfrm rot="-120000">
            <a:off x="376325" y="2264776"/>
            <a:ext cx="226014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de-DE" b="0" dirty="0">
                <a:solidFill>
                  <a:srgbClr val="004B7C"/>
                </a:solidFill>
                <a:latin typeface="Arial Narrow"/>
              </a:rPr>
              <a:t>Strukturen schaffen auch in Kreisverbänden </a:t>
            </a:r>
            <a:endParaRPr lang="de-DE" b="0" dirty="0">
              <a:solidFill>
                <a:srgbClr val="004B7C"/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B33024-7DC5-4CD2-A78B-63C265F7FB08}"/>
              </a:ext>
            </a:extLst>
          </p:cNvPr>
          <p:cNvSpPr txBox="1"/>
          <p:nvPr/>
        </p:nvSpPr>
        <p:spPr>
          <a:xfrm rot="20580000">
            <a:off x="607671" y="3825422"/>
            <a:ext cx="239621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de-DE" b="0" dirty="0">
                <a:solidFill>
                  <a:srgbClr val="004B7C"/>
                </a:solidFill>
                <a:latin typeface="Arial Narrow"/>
              </a:rPr>
              <a:t>Im ADFC für Lobbyarbeit werben</a:t>
            </a:r>
            <a:endParaRPr lang="de-DE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322F09E7-2284-47E4-8B49-EB3585770326}"/>
              </a:ext>
            </a:extLst>
          </p:cNvPr>
          <p:cNvSpPr txBox="1"/>
          <p:nvPr/>
        </p:nvSpPr>
        <p:spPr>
          <a:xfrm rot="20940000">
            <a:off x="221943" y="3072407"/>
            <a:ext cx="253228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de-DE" b="0" dirty="0">
                <a:solidFill>
                  <a:srgbClr val="004B7C"/>
                </a:solidFill>
                <a:latin typeface="Arial Narrow"/>
              </a:rPr>
              <a:t>Mehr Zeit, Personen, Geld und Wissen einsetzen</a:t>
            </a:r>
            <a:endParaRPr lang="de-DE" dirty="0" err="1"/>
          </a:p>
        </p:txBody>
      </p:sp>
      <p:sp>
        <p:nvSpPr>
          <p:cNvPr id="25" name="Pfeil: nach rechts 24">
            <a:extLst>
              <a:ext uri="{FF2B5EF4-FFF2-40B4-BE49-F238E27FC236}">
                <a16:creationId xmlns:a16="http://schemas.microsoft.com/office/drawing/2014/main" id="{7AB5654E-8C77-44F8-9BCD-AD6285026F24}"/>
              </a:ext>
            </a:extLst>
          </p:cNvPr>
          <p:cNvSpPr/>
          <p:nvPr/>
        </p:nvSpPr>
        <p:spPr bwMode="auto">
          <a:xfrm rot="1080000">
            <a:off x="4552244" y="3084631"/>
            <a:ext cx="978408" cy="484632"/>
          </a:xfrm>
          <a:prstGeom prst="rightArrow">
            <a:avLst/>
          </a:prstGeom>
          <a:solidFill>
            <a:srgbClr val="EF7F0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90000" rIns="91440" bIns="90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 Narrow" pitchFamily="34" charset="0"/>
            </a:endParaRPr>
          </a:p>
        </p:txBody>
      </p:sp>
      <p:sp>
        <p:nvSpPr>
          <p:cNvPr id="27" name="Pfeil: nach rechts 26">
            <a:extLst>
              <a:ext uri="{FF2B5EF4-FFF2-40B4-BE49-F238E27FC236}">
                <a16:creationId xmlns:a16="http://schemas.microsoft.com/office/drawing/2014/main" id="{F0930620-8DFA-4C2F-AB4A-0BCCF9481E67}"/>
              </a:ext>
            </a:extLst>
          </p:cNvPr>
          <p:cNvSpPr/>
          <p:nvPr/>
        </p:nvSpPr>
        <p:spPr bwMode="auto">
          <a:xfrm rot="21360000">
            <a:off x="2694866" y="2519934"/>
            <a:ext cx="978408" cy="484632"/>
          </a:xfrm>
          <a:prstGeom prst="rightArrow">
            <a:avLst/>
          </a:prstGeom>
          <a:solidFill>
            <a:srgbClr val="EF7F0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90000" rIns="91440" bIns="90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 Narrow" pitchFamily="34" charset="0"/>
            </a:endParaRPr>
          </a:p>
        </p:txBody>
      </p:sp>
      <p:sp>
        <p:nvSpPr>
          <p:cNvPr id="29" name="Pfeil: nach rechts 28">
            <a:extLst>
              <a:ext uri="{FF2B5EF4-FFF2-40B4-BE49-F238E27FC236}">
                <a16:creationId xmlns:a16="http://schemas.microsoft.com/office/drawing/2014/main" id="{492D0CED-8C7F-493A-9675-43BE2BC6E099}"/>
              </a:ext>
            </a:extLst>
          </p:cNvPr>
          <p:cNvSpPr/>
          <p:nvPr/>
        </p:nvSpPr>
        <p:spPr bwMode="auto">
          <a:xfrm rot="1320000">
            <a:off x="3035044" y="1866792"/>
            <a:ext cx="978408" cy="484632"/>
          </a:xfrm>
          <a:prstGeom prst="rightArrow">
            <a:avLst/>
          </a:prstGeom>
          <a:solidFill>
            <a:srgbClr val="EF7F0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90000" rIns="91440" bIns="90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 Narrow" pitchFamily="34" charset="0"/>
            </a:endParaRPr>
          </a:p>
        </p:txBody>
      </p:sp>
      <p:sp>
        <p:nvSpPr>
          <p:cNvPr id="31" name="Pfeil: nach rechts 30">
            <a:extLst>
              <a:ext uri="{FF2B5EF4-FFF2-40B4-BE49-F238E27FC236}">
                <a16:creationId xmlns:a16="http://schemas.microsoft.com/office/drawing/2014/main" id="{AA72AC25-071F-4A1C-A59F-8B44AF49CA1F}"/>
              </a:ext>
            </a:extLst>
          </p:cNvPr>
          <p:cNvSpPr/>
          <p:nvPr/>
        </p:nvSpPr>
        <p:spPr bwMode="auto">
          <a:xfrm rot="20100000">
            <a:off x="2994225" y="3220702"/>
            <a:ext cx="978408" cy="484632"/>
          </a:xfrm>
          <a:prstGeom prst="rightArrow">
            <a:avLst/>
          </a:prstGeom>
          <a:solidFill>
            <a:srgbClr val="EF7F0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90000" rIns="91440" bIns="90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 Narrow" pitchFamily="34" charset="0"/>
            </a:endParaRPr>
          </a:p>
        </p:txBody>
      </p:sp>
      <p:sp>
        <p:nvSpPr>
          <p:cNvPr id="33" name="Pfeil: nach rechts 32">
            <a:extLst>
              <a:ext uri="{FF2B5EF4-FFF2-40B4-BE49-F238E27FC236}">
                <a16:creationId xmlns:a16="http://schemas.microsoft.com/office/drawing/2014/main" id="{7636BFB7-02A0-460C-96E5-B6A947CEC027}"/>
              </a:ext>
            </a:extLst>
          </p:cNvPr>
          <p:cNvSpPr/>
          <p:nvPr/>
        </p:nvSpPr>
        <p:spPr bwMode="auto">
          <a:xfrm rot="20280000">
            <a:off x="4382153" y="1642273"/>
            <a:ext cx="978408" cy="484632"/>
          </a:xfrm>
          <a:prstGeom prst="rightArrow">
            <a:avLst/>
          </a:prstGeom>
          <a:solidFill>
            <a:srgbClr val="EF7F0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90000" rIns="91440" bIns="90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 Narrow" pitchFamily="34" charset="0"/>
            </a:endParaRPr>
          </a:p>
        </p:txBody>
      </p:sp>
      <p:sp>
        <p:nvSpPr>
          <p:cNvPr id="35" name="Pfeil: nach rechts 34">
            <a:extLst>
              <a:ext uri="{FF2B5EF4-FFF2-40B4-BE49-F238E27FC236}">
                <a16:creationId xmlns:a16="http://schemas.microsoft.com/office/drawing/2014/main" id="{85D4C8C6-45C4-4E1B-B4C5-165CB59DBC5F}"/>
              </a:ext>
            </a:extLst>
          </p:cNvPr>
          <p:cNvSpPr/>
          <p:nvPr/>
        </p:nvSpPr>
        <p:spPr bwMode="auto">
          <a:xfrm rot="60000">
            <a:off x="4803975" y="2438291"/>
            <a:ext cx="978408" cy="484632"/>
          </a:xfrm>
          <a:prstGeom prst="rightArrow">
            <a:avLst/>
          </a:prstGeom>
          <a:solidFill>
            <a:srgbClr val="EF7F0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90000" rIns="91440" bIns="90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1504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Ellipse 23">
            <a:extLst>
              <a:ext uri="{FF2B5EF4-FFF2-40B4-BE49-F238E27FC236}">
                <a16:creationId xmlns:a16="http://schemas.microsoft.com/office/drawing/2014/main" id="{B5DDD9F5-92DA-43E6-9CA4-7CB56B1BB955}"/>
              </a:ext>
            </a:extLst>
          </p:cNvPr>
          <p:cNvSpPr/>
          <p:nvPr/>
        </p:nvSpPr>
        <p:spPr bwMode="auto">
          <a:xfrm>
            <a:off x="3182711" y="1699533"/>
            <a:ext cx="2016578" cy="2023381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90000" rIns="91440" bIns="90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 Narrow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F3B3C2D-14FB-455F-A529-74F702FDC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Ergebnis: Zukunftsbild Facharbeit</a:t>
            </a:r>
          </a:p>
        </p:txBody>
      </p:sp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761DC8D9-45B8-4E94-97BF-8540F6AEB82B}"/>
              </a:ext>
            </a:extLst>
          </p:cNvPr>
          <p:cNvSpPr/>
          <p:nvPr/>
        </p:nvSpPr>
        <p:spPr bwMode="auto">
          <a:xfrm rot="1080000">
            <a:off x="4552244" y="3084631"/>
            <a:ext cx="978408" cy="484632"/>
          </a:xfrm>
          <a:prstGeom prst="rightArrow">
            <a:avLst/>
          </a:prstGeom>
          <a:solidFill>
            <a:srgbClr val="EF7F0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90000" rIns="91440" bIns="90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 Narrow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7A47F8B-F2DE-4A3D-A542-9B2CC54BD1DD}"/>
              </a:ext>
            </a:extLst>
          </p:cNvPr>
          <p:cNvSpPr txBox="1"/>
          <p:nvPr/>
        </p:nvSpPr>
        <p:spPr>
          <a:xfrm rot="780000">
            <a:off x="1111704" y="1696810"/>
            <a:ext cx="170905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b="0" dirty="0">
                <a:solidFill>
                  <a:srgbClr val="004B7C"/>
                </a:solidFill>
                <a:latin typeface="Arial Narrow"/>
              </a:rPr>
              <a:t>Erfahrungswissen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2B270F3-61A5-4FFC-98CE-9FDB47EE231A}"/>
              </a:ext>
            </a:extLst>
          </p:cNvPr>
          <p:cNvSpPr txBox="1"/>
          <p:nvPr/>
        </p:nvSpPr>
        <p:spPr>
          <a:xfrm rot="-60000">
            <a:off x="669325" y="2425072"/>
            <a:ext cx="198800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b="0" dirty="0">
                <a:solidFill>
                  <a:srgbClr val="004B7C"/>
                </a:solidFill>
                <a:latin typeface="Arial Narrow"/>
              </a:rPr>
              <a:t>Lösungsorientierung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1836D39-062B-4EAD-A226-1500DF5362A8}"/>
              </a:ext>
            </a:extLst>
          </p:cNvPr>
          <p:cNvSpPr txBox="1"/>
          <p:nvPr/>
        </p:nvSpPr>
        <p:spPr>
          <a:xfrm rot="1200000">
            <a:off x="1045060" y="1008371"/>
            <a:ext cx="200841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de-DE" b="0" dirty="0">
                <a:solidFill>
                  <a:srgbClr val="004B7C"/>
                </a:solidFill>
                <a:latin typeface="Arial Narrow"/>
              </a:rPr>
              <a:t>Impulse aus </a:t>
            </a:r>
            <a:endParaRPr lang="de-DE" dirty="0"/>
          </a:p>
          <a:p>
            <a:pPr algn="r"/>
            <a:r>
              <a:rPr lang="de-DE" b="0" dirty="0">
                <a:solidFill>
                  <a:srgbClr val="004B7C"/>
                </a:solidFill>
                <a:latin typeface="Arial Narrow"/>
              </a:rPr>
              <a:t>ADFC + Gesellschaft </a:t>
            </a:r>
            <a:endParaRPr lang="de-DE" dirty="0"/>
          </a:p>
        </p:txBody>
      </p:sp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86B4F580-BD62-4B11-A77C-A8823BE76D0C}"/>
              </a:ext>
            </a:extLst>
          </p:cNvPr>
          <p:cNvSpPr/>
          <p:nvPr/>
        </p:nvSpPr>
        <p:spPr bwMode="auto">
          <a:xfrm rot="21360000">
            <a:off x="2694866" y="2519934"/>
            <a:ext cx="978408" cy="484632"/>
          </a:xfrm>
          <a:prstGeom prst="rightArrow">
            <a:avLst/>
          </a:prstGeom>
          <a:solidFill>
            <a:srgbClr val="EF7F0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90000" rIns="91440" bIns="90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 Narrow" pitchFamily="34" charset="0"/>
            </a:endParaRPr>
          </a:p>
        </p:txBody>
      </p:sp>
      <p:sp>
        <p:nvSpPr>
          <p:cNvPr id="11" name="Pfeil: nach rechts 10">
            <a:extLst>
              <a:ext uri="{FF2B5EF4-FFF2-40B4-BE49-F238E27FC236}">
                <a16:creationId xmlns:a16="http://schemas.microsoft.com/office/drawing/2014/main" id="{09508EE5-B09A-4074-8F5C-D1FD059AEE9F}"/>
              </a:ext>
            </a:extLst>
          </p:cNvPr>
          <p:cNvSpPr/>
          <p:nvPr/>
        </p:nvSpPr>
        <p:spPr bwMode="auto">
          <a:xfrm rot="1320000">
            <a:off x="3035044" y="1866792"/>
            <a:ext cx="978408" cy="484632"/>
          </a:xfrm>
          <a:prstGeom prst="rightArrow">
            <a:avLst/>
          </a:prstGeom>
          <a:solidFill>
            <a:srgbClr val="EF7F0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90000" rIns="91440" bIns="90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 Narrow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C73C3CB-E921-4743-8BC9-EB66EF98E72B}"/>
              </a:ext>
            </a:extLst>
          </p:cNvPr>
          <p:cNvSpPr txBox="1"/>
          <p:nvPr/>
        </p:nvSpPr>
        <p:spPr>
          <a:xfrm rot="-360000">
            <a:off x="825953" y="2805793"/>
            <a:ext cx="1865540" cy="3761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b="0" dirty="0">
                <a:solidFill>
                  <a:srgbClr val="004B7C"/>
                </a:solidFill>
                <a:latin typeface="Arial Narrow"/>
              </a:rPr>
              <a:t>Expert*innenwissen</a:t>
            </a:r>
            <a:endParaRPr lang="de-DE" dirty="0" err="1"/>
          </a:p>
        </p:txBody>
      </p:sp>
      <p:sp>
        <p:nvSpPr>
          <p:cNvPr id="13" name="Pfeil: nach rechts 12">
            <a:extLst>
              <a:ext uri="{FF2B5EF4-FFF2-40B4-BE49-F238E27FC236}">
                <a16:creationId xmlns:a16="http://schemas.microsoft.com/office/drawing/2014/main" id="{0380CCE8-02D6-4B2B-86A4-7494661974FE}"/>
              </a:ext>
            </a:extLst>
          </p:cNvPr>
          <p:cNvSpPr/>
          <p:nvPr/>
        </p:nvSpPr>
        <p:spPr bwMode="auto">
          <a:xfrm rot="20100000">
            <a:off x="2994225" y="3220702"/>
            <a:ext cx="978408" cy="484632"/>
          </a:xfrm>
          <a:prstGeom prst="rightArrow">
            <a:avLst/>
          </a:prstGeom>
          <a:solidFill>
            <a:srgbClr val="EF7F0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90000" rIns="91440" bIns="90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 Narrow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6116DD1-E411-4DCE-BDC0-D31606D7C8C7}"/>
              </a:ext>
            </a:extLst>
          </p:cNvPr>
          <p:cNvSpPr txBox="1"/>
          <p:nvPr/>
        </p:nvSpPr>
        <p:spPr>
          <a:xfrm rot="20580000">
            <a:off x="5253641" y="959647"/>
            <a:ext cx="300173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b="0" dirty="0">
                <a:solidFill>
                  <a:srgbClr val="004B7C"/>
                </a:solidFill>
                <a:latin typeface="Arial Narrow"/>
              </a:rPr>
              <a:t>ADFC-Forderungen und Positionen basieren auf Fakten</a:t>
            </a:r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6F5FE6D-E9B8-431B-8BAF-E5C3C99F0A3B}"/>
              </a:ext>
            </a:extLst>
          </p:cNvPr>
          <p:cNvSpPr txBox="1"/>
          <p:nvPr/>
        </p:nvSpPr>
        <p:spPr>
          <a:xfrm rot="20520000">
            <a:off x="1102802" y="3846712"/>
            <a:ext cx="199480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b="0" dirty="0">
                <a:solidFill>
                  <a:srgbClr val="004B7C"/>
                </a:solidFill>
                <a:latin typeface="Arial Narrow"/>
              </a:rPr>
              <a:t>Kongresse und Foren</a:t>
            </a:r>
            <a:endParaRPr lang="de-DE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AE17FB4-9897-4707-ACB2-7343D5D659C2}"/>
              </a:ext>
            </a:extLst>
          </p:cNvPr>
          <p:cNvSpPr txBox="1"/>
          <p:nvPr/>
        </p:nvSpPr>
        <p:spPr>
          <a:xfrm rot="-780000">
            <a:off x="91168" y="3295650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de-DE" b="0" dirty="0">
                <a:solidFill>
                  <a:srgbClr val="004B7C"/>
                </a:solidFill>
                <a:latin typeface="Arial Narrow"/>
              </a:rPr>
              <a:t>Sinnvolle Struktur </a:t>
            </a:r>
            <a:br>
              <a:rPr lang="de-DE" b="0" dirty="0">
                <a:solidFill>
                  <a:srgbClr val="004B7C"/>
                </a:solidFill>
                <a:latin typeface="Arial Narrow"/>
              </a:rPr>
            </a:br>
            <a:r>
              <a:rPr lang="de-DE" b="0" dirty="0">
                <a:solidFill>
                  <a:srgbClr val="004B7C"/>
                </a:solidFill>
                <a:latin typeface="Arial Narrow"/>
              </a:rPr>
              <a:t>(Gremien, AGs, Netzwerke)</a:t>
            </a:r>
            <a:endParaRPr lang="de-DE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919A1D2-5A9A-49A2-BFE1-DF7406C45960}"/>
              </a:ext>
            </a:extLst>
          </p:cNvPr>
          <p:cNvSpPr txBox="1"/>
          <p:nvPr/>
        </p:nvSpPr>
        <p:spPr>
          <a:xfrm rot="20880000">
            <a:off x="5576660" y="1562119"/>
            <a:ext cx="326027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b="0" dirty="0">
                <a:solidFill>
                  <a:srgbClr val="004B7C"/>
                </a:solidFill>
                <a:latin typeface="Arial Narrow"/>
              </a:rPr>
              <a:t>ADFC-Dienstleistungen entsprechen dem Stand der Technik </a:t>
            </a:r>
            <a:endParaRPr lang="de-DE" b="0" dirty="0">
              <a:solidFill>
                <a:srgbClr val="004B7C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FCF2A2D4-AD19-4318-A0AD-83503F6532C2}"/>
              </a:ext>
            </a:extLst>
          </p:cNvPr>
          <p:cNvSpPr txBox="1"/>
          <p:nvPr/>
        </p:nvSpPr>
        <p:spPr>
          <a:xfrm rot="-240000">
            <a:off x="5881007" y="2288722"/>
            <a:ext cx="317862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b="0" dirty="0">
                <a:solidFill>
                  <a:srgbClr val="004B7C"/>
                </a:solidFill>
                <a:latin typeface="Arial Narrow"/>
              </a:rPr>
              <a:t>Aktive sind informiert + qualifiziert für ihre Arbeit</a:t>
            </a:r>
            <a:endParaRPr lang="de-DE" b="0" dirty="0">
              <a:solidFill>
                <a:srgbClr val="004B7C"/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C6A854A-4C00-4CD1-8128-444D87C277F8}"/>
              </a:ext>
            </a:extLst>
          </p:cNvPr>
          <p:cNvSpPr txBox="1"/>
          <p:nvPr/>
        </p:nvSpPr>
        <p:spPr>
          <a:xfrm rot="300000">
            <a:off x="581025" y="2071006"/>
            <a:ext cx="2171700" cy="3761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b="0" dirty="0">
                <a:solidFill>
                  <a:srgbClr val="004B7C"/>
                </a:solidFill>
                <a:latin typeface="Arial Narrow"/>
              </a:rPr>
              <a:t>Ehrenamt + Hauptamt</a:t>
            </a:r>
            <a:endParaRPr lang="de-DE" b="0" dirty="0">
              <a:solidFill>
                <a:srgbClr val="004B7C"/>
              </a:solidFill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4BD9600B-16D7-4975-B3BA-0BB062FE5E52}"/>
              </a:ext>
            </a:extLst>
          </p:cNvPr>
          <p:cNvSpPr txBox="1"/>
          <p:nvPr/>
        </p:nvSpPr>
        <p:spPr>
          <a:xfrm rot="840000">
            <a:off x="5622472" y="347254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b="0" dirty="0">
                <a:solidFill>
                  <a:srgbClr val="004B7C"/>
                </a:solidFill>
                <a:latin typeface="Arial Narrow"/>
              </a:rPr>
              <a:t>ADFC ist fachlich glaubwürdig</a:t>
            </a:r>
            <a:endParaRPr lang="de-DE" b="0" dirty="0">
              <a:solidFill>
                <a:srgbClr val="004B7C"/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7BFA534-A6EC-4EFF-BA81-EE0659A9E656}"/>
              </a:ext>
            </a:extLst>
          </p:cNvPr>
          <p:cNvSpPr txBox="1"/>
          <p:nvPr/>
        </p:nvSpPr>
        <p:spPr>
          <a:xfrm rot="840000">
            <a:off x="5384595" y="3762604"/>
            <a:ext cx="228736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b="0" dirty="0">
                <a:solidFill>
                  <a:srgbClr val="004B7C"/>
                </a:solidFill>
                <a:latin typeface="Arial Narrow"/>
              </a:rPr>
              <a:t>Die Expertise des ADFC ist gefragt</a:t>
            </a:r>
            <a:endParaRPr lang="de-DE" dirty="0"/>
          </a:p>
        </p:txBody>
      </p:sp>
      <p:sp>
        <p:nvSpPr>
          <p:cNvPr id="22" name="Pfeil: nach rechts 21">
            <a:extLst>
              <a:ext uri="{FF2B5EF4-FFF2-40B4-BE49-F238E27FC236}">
                <a16:creationId xmlns:a16="http://schemas.microsoft.com/office/drawing/2014/main" id="{F5FC8852-5111-43DD-B8F6-790B624B1B68}"/>
              </a:ext>
            </a:extLst>
          </p:cNvPr>
          <p:cNvSpPr/>
          <p:nvPr/>
        </p:nvSpPr>
        <p:spPr bwMode="auto">
          <a:xfrm rot="-1320000">
            <a:off x="4382153" y="1642273"/>
            <a:ext cx="978408" cy="484632"/>
          </a:xfrm>
          <a:prstGeom prst="rightArrow">
            <a:avLst/>
          </a:prstGeom>
          <a:solidFill>
            <a:srgbClr val="EF7F0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90000" rIns="91440" bIns="90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 Narrow" pitchFamily="34" charset="0"/>
            </a:endParaRPr>
          </a:p>
        </p:txBody>
      </p:sp>
      <p:sp>
        <p:nvSpPr>
          <p:cNvPr id="23" name="Pfeil: nach rechts 22">
            <a:extLst>
              <a:ext uri="{FF2B5EF4-FFF2-40B4-BE49-F238E27FC236}">
                <a16:creationId xmlns:a16="http://schemas.microsoft.com/office/drawing/2014/main" id="{436C316E-FF29-4E12-AA6D-061CBA1FE0D4}"/>
              </a:ext>
            </a:extLst>
          </p:cNvPr>
          <p:cNvSpPr/>
          <p:nvPr/>
        </p:nvSpPr>
        <p:spPr bwMode="auto">
          <a:xfrm rot="60000">
            <a:off x="4810779" y="2451898"/>
            <a:ext cx="978408" cy="484632"/>
          </a:xfrm>
          <a:prstGeom prst="rightArrow">
            <a:avLst/>
          </a:prstGeom>
          <a:solidFill>
            <a:srgbClr val="EF7F0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90000" rIns="91440" bIns="90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 Narrow" pitchFamily="34" charset="0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4BA4FD1D-D96D-4BF7-B180-A4CA2F21F405}"/>
              </a:ext>
            </a:extLst>
          </p:cNvPr>
          <p:cNvSpPr txBox="1"/>
          <p:nvPr/>
        </p:nvSpPr>
        <p:spPr>
          <a:xfrm rot="360000">
            <a:off x="5736850" y="3077883"/>
            <a:ext cx="3185432" cy="37418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b="0" dirty="0">
                <a:solidFill>
                  <a:srgbClr val="004B7C"/>
                </a:solidFill>
                <a:latin typeface="Arial Narrow"/>
              </a:rPr>
              <a:t>Beteiligung an Diskussion im ADFC</a:t>
            </a:r>
            <a:endParaRPr lang="de-DE" b="0" dirty="0">
              <a:solidFill>
                <a:srgbClr val="004B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7804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6C0EAA-E29D-4723-BC44-AC9105790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Stand: Strukturen Facharbeit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C455EC9A-792C-4217-98C1-C995CA46F753}"/>
              </a:ext>
            </a:extLst>
          </p:cNvPr>
          <p:cNvSpPr txBox="1">
            <a:spLocks/>
          </p:cNvSpPr>
          <p:nvPr/>
        </p:nvSpPr>
        <p:spPr bwMode="auto">
          <a:xfrm>
            <a:off x="5135226" y="951480"/>
            <a:ext cx="3598294" cy="448526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vert="horz" wrap="square" lIns="0" tIns="90000" rIns="0" bIns="0" numCol="1" anchor="t" anchorCtr="0" compatLnSpc="1">
            <a:prstTxWarp prst="textNoShape">
              <a:avLst/>
            </a:prstTxWarp>
          </a:bodyPr>
          <a:lstStyle>
            <a:lvl1pPr algn="l" defTabSz="915988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defRPr sz="1800" b="0">
                <a:solidFill>
                  <a:srgbClr val="004B7C"/>
                </a:solidFill>
                <a:latin typeface="+mn-lt"/>
                <a:ea typeface="+mn-ea"/>
                <a:cs typeface="+mn-cs"/>
              </a:defRPr>
            </a:lvl1pPr>
            <a:lvl2pPr marL="182563" indent="-182563" algn="l" defTabSz="915988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" pitchFamily="34" charset="0"/>
              <a:buChar char="•"/>
              <a:defRPr b="0">
                <a:solidFill>
                  <a:srgbClr val="004B7C"/>
                </a:solidFill>
                <a:latin typeface="+mn-lt"/>
                <a:ea typeface="+mn-ea"/>
                <a:cs typeface="+mn-cs"/>
              </a:defRPr>
            </a:lvl2pPr>
            <a:lvl3pPr marL="361950" marR="0" indent="-180975" algn="l" defTabSz="915988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" pitchFamily="34" charset="0"/>
              <a:buChar char="•"/>
              <a:tabLst/>
              <a:defRPr sz="1800" b="0">
                <a:solidFill>
                  <a:srgbClr val="004B7C"/>
                </a:solidFill>
                <a:latin typeface="+mn-lt"/>
                <a:ea typeface="+mn-ea"/>
                <a:cs typeface="+mn-cs"/>
              </a:defRPr>
            </a:lvl3pPr>
            <a:lvl4pPr marL="546100" indent="-179388" algn="l" defTabSz="915988" rtl="0" eaLnBrk="1" fontAlgn="ctr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 Narrow" pitchFamily="34" charset="0"/>
              <a:buChar char="•"/>
              <a:defRPr sz="1800" b="0">
                <a:solidFill>
                  <a:srgbClr val="004B7C"/>
                </a:solidFill>
                <a:latin typeface="+mn-lt"/>
                <a:ea typeface="+mn-ea"/>
                <a:cs typeface="+mn-cs"/>
              </a:defRPr>
            </a:lvl4pPr>
            <a:lvl5pPr marL="712788" marR="0" indent="-165100" algn="l" defTabSz="915988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 Narrow" pitchFamily="34" charset="0"/>
              <a:buChar char="•"/>
              <a:tabLst/>
              <a:defRPr sz="1800" b="0">
                <a:solidFill>
                  <a:srgbClr val="004B7C"/>
                </a:solidFill>
                <a:latin typeface="+mn-lt"/>
                <a:ea typeface="+mn-ea"/>
                <a:cs typeface="+mn-cs"/>
              </a:defRPr>
            </a:lvl5pPr>
            <a:lvl6pPr marL="893763" indent="-179388" algn="l" defTabSz="915988" rtl="0" eaLnBrk="1" fontAlgn="ctr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 Narrow" pitchFamily="34" charset="0"/>
              <a:buChar char="•"/>
              <a:defRPr sz="1800" b="1">
                <a:solidFill>
                  <a:srgbClr val="1D3569"/>
                </a:solidFill>
                <a:latin typeface="+mn-lt"/>
                <a:ea typeface="+mn-ea"/>
                <a:cs typeface="+mn-cs"/>
              </a:defRPr>
            </a:lvl6pPr>
            <a:lvl7pPr marL="1076325" indent="-180975" algn="l" defTabSz="915988" rtl="0" eaLnBrk="1" fontAlgn="ctr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 Narrow" pitchFamily="34" charset="0"/>
              <a:buChar char="•"/>
              <a:defRPr sz="1800" b="1">
                <a:solidFill>
                  <a:srgbClr val="1D3569"/>
                </a:solidFill>
                <a:latin typeface="+mn-lt"/>
                <a:ea typeface="+mn-ea"/>
                <a:cs typeface="+mn-cs"/>
              </a:defRPr>
            </a:lvl7pPr>
            <a:lvl8pPr marL="1255713" indent="-179388" algn="l" defTabSz="915988" rtl="0" eaLnBrk="1" fontAlgn="ctr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 Narrow" pitchFamily="34" charset="0"/>
              <a:buChar char="•"/>
              <a:defRPr sz="1800" b="1">
                <a:solidFill>
                  <a:srgbClr val="1D3569"/>
                </a:solidFill>
                <a:latin typeface="+mn-lt"/>
                <a:ea typeface="+mn-ea"/>
                <a:cs typeface="+mn-cs"/>
              </a:defRPr>
            </a:lvl8pPr>
            <a:lvl9pPr marL="2179638" indent="-165100" algn="l" defTabSz="915988" rtl="0" eaLnBrk="1" fontAlgn="ctr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>
                <a:srgbClr val="1D3569"/>
              </a:buClr>
              <a:buSzPct val="110000"/>
              <a:buFont typeface="Arial Narrow" pitchFamily="34" charset="0"/>
              <a:buChar char="•"/>
              <a:defRPr sz="1600">
                <a:solidFill>
                  <a:srgbClr val="1D3569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kern="0" dirty="0"/>
              <a:t>Bisherige Strukturen enden 31.12.2019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2388C3A7-F5FE-4564-8F3A-7D2ACC3BB2BA}"/>
              </a:ext>
            </a:extLst>
          </p:cNvPr>
          <p:cNvSpPr txBox="1">
            <a:spLocks/>
          </p:cNvSpPr>
          <p:nvPr/>
        </p:nvSpPr>
        <p:spPr bwMode="auto">
          <a:xfrm>
            <a:off x="3966936" y="1543391"/>
            <a:ext cx="3433083" cy="754687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vert="horz" wrap="square" lIns="0" tIns="90000" rIns="0" bIns="0" numCol="1" anchor="t" anchorCtr="0" compatLnSpc="1">
            <a:prstTxWarp prst="textNoShape">
              <a:avLst/>
            </a:prstTxWarp>
          </a:bodyPr>
          <a:lstStyle>
            <a:lvl1pPr algn="l" defTabSz="915988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defRPr sz="1800" b="0">
                <a:solidFill>
                  <a:srgbClr val="004B7C"/>
                </a:solidFill>
                <a:latin typeface="+mn-lt"/>
                <a:ea typeface="+mn-ea"/>
                <a:cs typeface="+mn-cs"/>
              </a:defRPr>
            </a:lvl1pPr>
            <a:lvl2pPr marL="182563" indent="-182563" algn="l" defTabSz="915988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" pitchFamily="34" charset="0"/>
              <a:buChar char="•"/>
              <a:defRPr b="0">
                <a:solidFill>
                  <a:srgbClr val="004B7C"/>
                </a:solidFill>
                <a:latin typeface="+mn-lt"/>
                <a:ea typeface="+mn-ea"/>
                <a:cs typeface="+mn-cs"/>
              </a:defRPr>
            </a:lvl2pPr>
            <a:lvl3pPr marL="361950" marR="0" indent="-180975" algn="l" defTabSz="915988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" pitchFamily="34" charset="0"/>
              <a:buChar char="•"/>
              <a:tabLst/>
              <a:defRPr sz="1800" b="0">
                <a:solidFill>
                  <a:srgbClr val="004B7C"/>
                </a:solidFill>
                <a:latin typeface="+mn-lt"/>
                <a:ea typeface="+mn-ea"/>
                <a:cs typeface="+mn-cs"/>
              </a:defRPr>
            </a:lvl3pPr>
            <a:lvl4pPr marL="546100" indent="-179388" algn="l" defTabSz="915988" rtl="0" eaLnBrk="1" fontAlgn="ctr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 Narrow" pitchFamily="34" charset="0"/>
              <a:buChar char="•"/>
              <a:defRPr sz="1800" b="0">
                <a:solidFill>
                  <a:srgbClr val="004B7C"/>
                </a:solidFill>
                <a:latin typeface="+mn-lt"/>
                <a:ea typeface="+mn-ea"/>
                <a:cs typeface="+mn-cs"/>
              </a:defRPr>
            </a:lvl4pPr>
            <a:lvl5pPr marL="712788" marR="0" indent="-165100" algn="l" defTabSz="915988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 Narrow" pitchFamily="34" charset="0"/>
              <a:buChar char="•"/>
              <a:tabLst/>
              <a:defRPr sz="1800" b="0">
                <a:solidFill>
                  <a:srgbClr val="004B7C"/>
                </a:solidFill>
                <a:latin typeface="+mn-lt"/>
                <a:ea typeface="+mn-ea"/>
                <a:cs typeface="+mn-cs"/>
              </a:defRPr>
            </a:lvl5pPr>
            <a:lvl6pPr marL="893763" indent="-179388" algn="l" defTabSz="915988" rtl="0" eaLnBrk="1" fontAlgn="ctr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 Narrow" pitchFamily="34" charset="0"/>
              <a:buChar char="•"/>
              <a:defRPr sz="1800" b="1">
                <a:solidFill>
                  <a:srgbClr val="1D3569"/>
                </a:solidFill>
                <a:latin typeface="+mn-lt"/>
                <a:ea typeface="+mn-ea"/>
                <a:cs typeface="+mn-cs"/>
              </a:defRPr>
            </a:lvl6pPr>
            <a:lvl7pPr marL="1076325" indent="-180975" algn="l" defTabSz="915988" rtl="0" eaLnBrk="1" fontAlgn="ctr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 Narrow" pitchFamily="34" charset="0"/>
              <a:buChar char="•"/>
              <a:defRPr sz="1800" b="1">
                <a:solidFill>
                  <a:srgbClr val="1D3569"/>
                </a:solidFill>
                <a:latin typeface="+mn-lt"/>
                <a:ea typeface="+mn-ea"/>
                <a:cs typeface="+mn-cs"/>
              </a:defRPr>
            </a:lvl7pPr>
            <a:lvl8pPr marL="1255713" indent="-179388" algn="l" defTabSz="915988" rtl="0" eaLnBrk="1" fontAlgn="ctr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 Narrow" pitchFamily="34" charset="0"/>
              <a:buChar char="•"/>
              <a:defRPr sz="1800" b="1">
                <a:solidFill>
                  <a:srgbClr val="1D3569"/>
                </a:solidFill>
                <a:latin typeface="+mn-lt"/>
                <a:ea typeface="+mn-ea"/>
                <a:cs typeface="+mn-cs"/>
              </a:defRPr>
            </a:lvl8pPr>
            <a:lvl9pPr marL="2179638" indent="-165100" algn="l" defTabSz="915988" rtl="0" eaLnBrk="1" fontAlgn="ctr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>
                <a:srgbClr val="1D3569"/>
              </a:buClr>
              <a:buSzPct val="110000"/>
              <a:buFont typeface="Arial Narrow" pitchFamily="34" charset="0"/>
              <a:buChar char="•"/>
              <a:defRPr sz="1600">
                <a:solidFill>
                  <a:srgbClr val="1D3569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kern="0" dirty="0"/>
              <a:t>Ausschuss </a:t>
            </a:r>
            <a:r>
              <a:rPr lang="de-DE" b="1" kern="0" dirty="0"/>
              <a:t>„Facharbeit im ADFC“</a:t>
            </a:r>
            <a:r>
              <a:rPr lang="de-DE" kern="0" dirty="0"/>
              <a:t> </a:t>
            </a:r>
            <a:br>
              <a:rPr lang="de-DE" kern="0" dirty="0"/>
            </a:br>
            <a:r>
              <a:rPr lang="de-DE" kern="0" dirty="0"/>
              <a:t>wird eingesetzt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AEB0610E-F0F7-4162-BC9F-EA50B1308965}"/>
              </a:ext>
            </a:extLst>
          </p:cNvPr>
          <p:cNvSpPr txBox="1">
            <a:spLocks/>
          </p:cNvSpPr>
          <p:nvPr/>
        </p:nvSpPr>
        <p:spPr bwMode="auto">
          <a:xfrm>
            <a:off x="3422650" y="2441463"/>
            <a:ext cx="3507280" cy="1983308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vert="horz" wrap="square" lIns="0" tIns="90000" rIns="0" bIns="0" numCol="1" anchor="t" anchorCtr="0" compatLnSpc="1">
            <a:prstTxWarp prst="textNoShape">
              <a:avLst/>
            </a:prstTxWarp>
          </a:bodyPr>
          <a:lstStyle>
            <a:lvl1pPr algn="l" defTabSz="915988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defRPr sz="1800" b="0">
                <a:solidFill>
                  <a:srgbClr val="004B7C"/>
                </a:solidFill>
                <a:latin typeface="+mn-lt"/>
                <a:ea typeface="+mn-ea"/>
                <a:cs typeface="+mn-cs"/>
              </a:defRPr>
            </a:lvl1pPr>
            <a:lvl2pPr marL="182563" indent="-182563" algn="l" defTabSz="915988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" pitchFamily="34" charset="0"/>
              <a:buChar char="•"/>
              <a:defRPr b="0">
                <a:solidFill>
                  <a:srgbClr val="004B7C"/>
                </a:solidFill>
                <a:latin typeface="+mn-lt"/>
                <a:ea typeface="+mn-ea"/>
                <a:cs typeface="+mn-cs"/>
              </a:defRPr>
            </a:lvl2pPr>
            <a:lvl3pPr marL="361950" marR="0" indent="-180975" algn="l" defTabSz="915988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" pitchFamily="34" charset="0"/>
              <a:buChar char="•"/>
              <a:tabLst/>
              <a:defRPr sz="1800" b="0">
                <a:solidFill>
                  <a:srgbClr val="004B7C"/>
                </a:solidFill>
                <a:latin typeface="+mn-lt"/>
                <a:ea typeface="+mn-ea"/>
                <a:cs typeface="+mn-cs"/>
              </a:defRPr>
            </a:lvl3pPr>
            <a:lvl4pPr marL="546100" indent="-179388" algn="l" defTabSz="915988" rtl="0" eaLnBrk="1" fontAlgn="ctr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 Narrow" pitchFamily="34" charset="0"/>
              <a:buChar char="•"/>
              <a:defRPr sz="1800" b="0">
                <a:solidFill>
                  <a:srgbClr val="004B7C"/>
                </a:solidFill>
                <a:latin typeface="+mn-lt"/>
                <a:ea typeface="+mn-ea"/>
                <a:cs typeface="+mn-cs"/>
              </a:defRPr>
            </a:lvl4pPr>
            <a:lvl5pPr marL="712788" marR="0" indent="-165100" algn="l" defTabSz="915988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 Narrow" pitchFamily="34" charset="0"/>
              <a:buChar char="•"/>
              <a:tabLst/>
              <a:defRPr sz="1800" b="0">
                <a:solidFill>
                  <a:srgbClr val="004B7C"/>
                </a:solidFill>
                <a:latin typeface="+mn-lt"/>
                <a:ea typeface="+mn-ea"/>
                <a:cs typeface="+mn-cs"/>
              </a:defRPr>
            </a:lvl5pPr>
            <a:lvl6pPr marL="893763" indent="-179388" algn="l" defTabSz="915988" rtl="0" eaLnBrk="1" fontAlgn="ctr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 Narrow" pitchFamily="34" charset="0"/>
              <a:buChar char="•"/>
              <a:defRPr sz="1800" b="1">
                <a:solidFill>
                  <a:srgbClr val="1D3569"/>
                </a:solidFill>
                <a:latin typeface="+mn-lt"/>
                <a:ea typeface="+mn-ea"/>
                <a:cs typeface="+mn-cs"/>
              </a:defRPr>
            </a:lvl6pPr>
            <a:lvl7pPr marL="1076325" indent="-180975" algn="l" defTabSz="915988" rtl="0" eaLnBrk="1" fontAlgn="ctr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 Narrow" pitchFamily="34" charset="0"/>
              <a:buChar char="•"/>
              <a:defRPr sz="1800" b="1">
                <a:solidFill>
                  <a:srgbClr val="1D3569"/>
                </a:solidFill>
                <a:latin typeface="+mn-lt"/>
                <a:ea typeface="+mn-ea"/>
                <a:cs typeface="+mn-cs"/>
              </a:defRPr>
            </a:lvl7pPr>
            <a:lvl8pPr marL="1255713" indent="-179388" algn="l" defTabSz="915988" rtl="0" eaLnBrk="1" fontAlgn="ctr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 Narrow" pitchFamily="34" charset="0"/>
              <a:buChar char="•"/>
              <a:defRPr sz="1800" b="1">
                <a:solidFill>
                  <a:srgbClr val="1D3569"/>
                </a:solidFill>
                <a:latin typeface="+mn-lt"/>
                <a:ea typeface="+mn-ea"/>
                <a:cs typeface="+mn-cs"/>
              </a:defRPr>
            </a:lvl8pPr>
            <a:lvl9pPr marL="2179638" indent="-165100" algn="l" defTabSz="915988" rtl="0" eaLnBrk="1" fontAlgn="ctr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>
                <a:srgbClr val="1D3569"/>
              </a:buClr>
              <a:buSzPct val="110000"/>
              <a:buFont typeface="Arial Narrow" pitchFamily="34" charset="0"/>
              <a:buChar char="•"/>
              <a:defRPr sz="1600">
                <a:solidFill>
                  <a:srgbClr val="1D3569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kern="0" dirty="0"/>
              <a:t>Vorschläge der Projektgruppe </a:t>
            </a:r>
            <a:br>
              <a:rPr lang="de-DE" kern="0" dirty="0"/>
            </a:br>
            <a:r>
              <a:rPr lang="de-DE" kern="0" dirty="0"/>
              <a:t>zu Strukturen und Aufgabenfeldern </a:t>
            </a:r>
            <a:br>
              <a:rPr lang="de-DE" kern="0" dirty="0"/>
            </a:br>
            <a:r>
              <a:rPr lang="de-DE" kern="0" dirty="0"/>
              <a:t>liegen vor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96E4F470-D8F9-4033-91B6-DABB626D334E}"/>
              </a:ext>
            </a:extLst>
          </p:cNvPr>
          <p:cNvSpPr txBox="1">
            <a:spLocks/>
          </p:cNvSpPr>
          <p:nvPr/>
        </p:nvSpPr>
        <p:spPr bwMode="auto">
          <a:xfrm>
            <a:off x="4267193" y="3532858"/>
            <a:ext cx="1820637" cy="686652"/>
          </a:xfrm>
          <a:prstGeom prst="rect">
            <a:avLst/>
          </a:prstGeom>
          <a:solidFill>
            <a:schemeClr val="tx2"/>
          </a:solidFill>
          <a:ln w="9525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vert="horz" wrap="square" lIns="0" tIns="90000" rIns="0" bIns="0" numCol="1" anchor="t" anchorCtr="0" compatLnSpc="1">
            <a:prstTxWarp prst="textNoShape">
              <a:avLst/>
            </a:prstTxWarp>
          </a:bodyPr>
          <a:lstStyle>
            <a:lvl1pPr algn="l" defTabSz="915988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defRPr sz="1800" b="0">
                <a:solidFill>
                  <a:srgbClr val="004B7C"/>
                </a:solidFill>
                <a:latin typeface="+mn-lt"/>
                <a:ea typeface="+mn-ea"/>
                <a:cs typeface="+mn-cs"/>
              </a:defRPr>
            </a:lvl1pPr>
            <a:lvl2pPr marL="182563" indent="-182563" algn="l" defTabSz="915988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" pitchFamily="34" charset="0"/>
              <a:buChar char="•"/>
              <a:defRPr b="0">
                <a:solidFill>
                  <a:srgbClr val="004B7C"/>
                </a:solidFill>
                <a:latin typeface="+mn-lt"/>
                <a:ea typeface="+mn-ea"/>
                <a:cs typeface="+mn-cs"/>
              </a:defRPr>
            </a:lvl2pPr>
            <a:lvl3pPr marL="361950" marR="0" indent="-180975" algn="l" defTabSz="915988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" pitchFamily="34" charset="0"/>
              <a:buChar char="•"/>
              <a:tabLst/>
              <a:defRPr sz="1800" b="0">
                <a:solidFill>
                  <a:srgbClr val="004B7C"/>
                </a:solidFill>
                <a:latin typeface="+mn-lt"/>
                <a:ea typeface="+mn-ea"/>
                <a:cs typeface="+mn-cs"/>
              </a:defRPr>
            </a:lvl3pPr>
            <a:lvl4pPr marL="546100" indent="-179388" algn="l" defTabSz="915988" rtl="0" eaLnBrk="1" fontAlgn="ctr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 Narrow" pitchFamily="34" charset="0"/>
              <a:buChar char="•"/>
              <a:defRPr sz="1800" b="0">
                <a:solidFill>
                  <a:srgbClr val="004B7C"/>
                </a:solidFill>
                <a:latin typeface="+mn-lt"/>
                <a:ea typeface="+mn-ea"/>
                <a:cs typeface="+mn-cs"/>
              </a:defRPr>
            </a:lvl4pPr>
            <a:lvl5pPr marL="712788" marR="0" indent="-165100" algn="l" defTabSz="915988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 Narrow" pitchFamily="34" charset="0"/>
              <a:buChar char="•"/>
              <a:tabLst/>
              <a:defRPr sz="1800" b="0">
                <a:solidFill>
                  <a:srgbClr val="004B7C"/>
                </a:solidFill>
                <a:latin typeface="+mn-lt"/>
                <a:ea typeface="+mn-ea"/>
                <a:cs typeface="+mn-cs"/>
              </a:defRPr>
            </a:lvl5pPr>
            <a:lvl6pPr marL="893763" indent="-179388" algn="l" defTabSz="915988" rtl="0" eaLnBrk="1" fontAlgn="ctr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 Narrow" pitchFamily="34" charset="0"/>
              <a:buChar char="•"/>
              <a:defRPr sz="1800" b="1">
                <a:solidFill>
                  <a:srgbClr val="1D3569"/>
                </a:solidFill>
                <a:latin typeface="+mn-lt"/>
                <a:ea typeface="+mn-ea"/>
                <a:cs typeface="+mn-cs"/>
              </a:defRPr>
            </a:lvl6pPr>
            <a:lvl7pPr marL="1076325" indent="-180975" algn="l" defTabSz="915988" rtl="0" eaLnBrk="1" fontAlgn="ctr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 Narrow" pitchFamily="34" charset="0"/>
              <a:buChar char="•"/>
              <a:defRPr sz="1800" b="1">
                <a:solidFill>
                  <a:srgbClr val="1D3569"/>
                </a:solidFill>
                <a:latin typeface="+mn-lt"/>
                <a:ea typeface="+mn-ea"/>
                <a:cs typeface="+mn-cs"/>
              </a:defRPr>
            </a:lvl7pPr>
            <a:lvl8pPr marL="1255713" indent="-179388" algn="l" defTabSz="915988" rtl="0" eaLnBrk="1" fontAlgn="ctr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EF7F01"/>
              </a:buClr>
              <a:buSzPct val="120000"/>
              <a:buFont typeface="Arial Narrow" pitchFamily="34" charset="0"/>
              <a:buChar char="•"/>
              <a:defRPr sz="1800" b="1">
                <a:solidFill>
                  <a:srgbClr val="1D3569"/>
                </a:solidFill>
                <a:latin typeface="+mn-lt"/>
                <a:ea typeface="+mn-ea"/>
                <a:cs typeface="+mn-cs"/>
              </a:defRPr>
            </a:lvl8pPr>
            <a:lvl9pPr marL="2179638" indent="-165100" algn="l" defTabSz="915988" rtl="0" eaLnBrk="1" fontAlgn="ctr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>
                <a:srgbClr val="1D3569"/>
              </a:buClr>
              <a:buSzPct val="110000"/>
              <a:buFont typeface="Arial Narrow" pitchFamily="34" charset="0"/>
              <a:buChar char="•"/>
              <a:defRPr sz="1600">
                <a:solidFill>
                  <a:srgbClr val="1D3569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kern="0" dirty="0">
                <a:solidFill>
                  <a:srgbClr val="FFFFFF"/>
                </a:solidFill>
              </a:rPr>
              <a:t>Mehr in der Anlage zu Antrag Nr. 12 </a:t>
            </a:r>
          </a:p>
        </p:txBody>
      </p:sp>
      <p:pic>
        <p:nvPicPr>
          <p:cNvPr id="5" name="Grafik 5" descr="Ein Bild, das Person, Mann, Screenshot, haltend enthält.&#10;&#10;Mit sehr hoher Zuverlässigkeit generierte Beschreibung">
            <a:extLst>
              <a:ext uri="{FF2B5EF4-FFF2-40B4-BE49-F238E27FC236}">
                <a16:creationId xmlns:a16="http://schemas.microsoft.com/office/drawing/2014/main" id="{B44599A0-A982-49A8-9D2B-0105C1F7B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570" y="2438040"/>
            <a:ext cx="2624587" cy="198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9995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745FE1-6886-400C-99EB-A3DBE86D9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Arbeitsauftrag: Akademie</a:t>
            </a:r>
          </a:p>
        </p:txBody>
      </p:sp>
      <p:pic>
        <p:nvPicPr>
          <p:cNvPr id="4" name="Grafik 4" descr="Ein Bild, das Gebäude, draußen, Straße, Stadt enthält.&#10;&#10;Mit sehr hoher Zuverlässigkeit generierte Beschreibung">
            <a:extLst>
              <a:ext uri="{FF2B5EF4-FFF2-40B4-BE49-F238E27FC236}">
                <a16:creationId xmlns:a16="http://schemas.microsoft.com/office/drawing/2014/main" id="{009FC0A5-9DE9-4B85-A92E-3663733F81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4588" y="808605"/>
            <a:ext cx="4849637" cy="3530543"/>
          </a:xfrm>
        </p:spPr>
      </p:pic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47F51889-8B31-4FD5-9B3A-D2021AEDFF75}"/>
              </a:ext>
            </a:extLst>
          </p:cNvPr>
          <p:cNvSpPr txBox="1">
            <a:spLocks/>
          </p:cNvSpPr>
          <p:nvPr/>
        </p:nvSpPr>
        <p:spPr bwMode="auto">
          <a:xfrm>
            <a:off x="742044" y="2849677"/>
            <a:ext cx="3460297" cy="421313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vert="horz" wrap="square" lIns="0" tIns="9000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r>
              <a:rPr lang="de-DE" b="0" kern="0" dirty="0">
                <a:solidFill>
                  <a:srgbClr val="004B7C"/>
                </a:solidFill>
                <a:latin typeface="Arial Narrow"/>
              </a:rPr>
              <a:t>Qualifiziert Interessierte für Facharbeit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396FC29C-AFE2-48EC-B47F-A42F99E09F65}"/>
              </a:ext>
            </a:extLst>
          </p:cNvPr>
          <p:cNvSpPr txBox="1">
            <a:spLocks/>
          </p:cNvSpPr>
          <p:nvPr/>
        </p:nvSpPr>
        <p:spPr bwMode="auto">
          <a:xfrm>
            <a:off x="742041" y="965086"/>
            <a:ext cx="2888798" cy="700259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vert="horz" wrap="square" lIns="0" tIns="9000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r>
              <a:rPr lang="de-DE" b="0" kern="0" dirty="0">
                <a:solidFill>
                  <a:schemeClr val="tx2"/>
                </a:solidFill>
                <a:latin typeface="Arial Narrow"/>
              </a:rPr>
              <a:t>Ist beschlossen von Bundes-</a:t>
            </a:r>
            <a:br>
              <a:rPr lang="de-DE" b="0" kern="0" dirty="0">
                <a:solidFill>
                  <a:schemeClr val="tx2"/>
                </a:solidFill>
                <a:latin typeface="Arial Narrow"/>
              </a:rPr>
            </a:br>
            <a:r>
              <a:rPr lang="de-DE" b="0" kern="0" dirty="0">
                <a:solidFill>
                  <a:schemeClr val="tx2"/>
                </a:solidFill>
                <a:latin typeface="Arial Narrow"/>
              </a:rPr>
              <a:t>vorstand und Bund-Länder-Rat</a:t>
            </a:r>
            <a:endParaRPr lang="de-DE" b="0" kern="0" dirty="0">
              <a:solidFill>
                <a:schemeClr val="tx2"/>
              </a:solidFill>
            </a:endParaRP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619A31CF-3AF9-4EFE-B07A-9113114CFFE0}"/>
              </a:ext>
            </a:extLst>
          </p:cNvPr>
          <p:cNvSpPr txBox="1">
            <a:spLocks/>
          </p:cNvSpPr>
          <p:nvPr/>
        </p:nvSpPr>
        <p:spPr bwMode="auto">
          <a:xfrm>
            <a:off x="742042" y="3353141"/>
            <a:ext cx="1568905" cy="414509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vert="horz" wrap="square" lIns="0" tIns="9000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r>
              <a:rPr lang="de-DE" b="0" kern="0" dirty="0">
                <a:solidFill>
                  <a:srgbClr val="004B7C"/>
                </a:solidFill>
                <a:latin typeface="Arial Narrow"/>
              </a:rPr>
              <a:t>Ist offen für alle</a:t>
            </a:r>
            <a:endParaRPr lang="de-DE" b="0" kern="0" dirty="0">
              <a:solidFill>
                <a:srgbClr val="004B7C"/>
              </a:solidFill>
            </a:endParaRP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3BEDBD23-AF58-42D9-BBD4-A2C015289E38}"/>
              </a:ext>
            </a:extLst>
          </p:cNvPr>
          <p:cNvSpPr txBox="1">
            <a:spLocks/>
          </p:cNvSpPr>
          <p:nvPr/>
        </p:nvSpPr>
        <p:spPr bwMode="auto">
          <a:xfrm>
            <a:off x="742040" y="3856605"/>
            <a:ext cx="3684815" cy="380492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vert="horz" wrap="square" lIns="0" tIns="9000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r>
              <a:rPr lang="de-DE" b="0" kern="0" dirty="0">
                <a:solidFill>
                  <a:srgbClr val="004B7C"/>
                </a:solidFill>
                <a:latin typeface="Arial Narrow"/>
              </a:rPr>
              <a:t>Ist vernetzt im und außerhalb des ADFC</a:t>
            </a:r>
            <a:r>
              <a:rPr lang="de-DE" kern="0" dirty="0">
                <a:solidFill>
                  <a:srgbClr val="004B7C"/>
                </a:solidFill>
                <a:latin typeface="Arial Narrow"/>
              </a:rPr>
              <a:t> </a:t>
            </a:r>
            <a:endParaRPr lang="de-DE" kern="0" dirty="0">
              <a:solidFill>
                <a:srgbClr val="004B7C"/>
              </a:solidFill>
            </a:endParaRP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C092DA8F-A094-4FDA-B998-BEE43E5BB381}"/>
              </a:ext>
            </a:extLst>
          </p:cNvPr>
          <p:cNvSpPr txBox="1">
            <a:spLocks/>
          </p:cNvSpPr>
          <p:nvPr/>
        </p:nvSpPr>
        <p:spPr bwMode="auto">
          <a:xfrm>
            <a:off x="742039" y="1740693"/>
            <a:ext cx="3630387" cy="434922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vert="horz" wrap="square" lIns="0" tIns="9000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r>
              <a:rPr lang="de-DE" b="0" kern="0" dirty="0">
                <a:solidFill>
                  <a:srgbClr val="004B7C"/>
                </a:solidFill>
                <a:latin typeface="Arial Narrow"/>
              </a:rPr>
              <a:t>Zentrale für dezentrale Veranstaltungen</a:t>
            </a:r>
            <a:endParaRPr lang="de-DE" dirty="0">
              <a:solidFill>
                <a:srgbClr val="004B7C"/>
              </a:solidFill>
            </a:endParaRP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5C9A47B8-B2C1-4F27-84FE-755A5700D171}"/>
              </a:ext>
            </a:extLst>
          </p:cNvPr>
          <p:cNvSpPr txBox="1">
            <a:spLocks/>
          </p:cNvSpPr>
          <p:nvPr/>
        </p:nvSpPr>
        <p:spPr bwMode="auto">
          <a:xfrm>
            <a:off x="742041" y="2291781"/>
            <a:ext cx="3834495" cy="468938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vert="horz" wrap="square" lIns="0" tIns="9000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r>
              <a:rPr lang="de-DE" b="0" kern="0" dirty="0">
                <a:solidFill>
                  <a:srgbClr val="004B7C"/>
                </a:solidFill>
                <a:latin typeface="Arial Narrow"/>
              </a:rPr>
              <a:t>Bündelt u.a. bestehende </a:t>
            </a:r>
            <a:r>
              <a:rPr lang="de-DE" b="0" kern="0" dirty="0" err="1">
                <a:solidFill>
                  <a:srgbClr val="004B7C"/>
                </a:solidFill>
                <a:latin typeface="Arial Narrow"/>
              </a:rPr>
              <a:t>Aktivenfortbildung</a:t>
            </a:r>
            <a:endParaRPr lang="de-DE" kern="0" dirty="0" err="1">
              <a:solidFill>
                <a:srgbClr val="004B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5256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524007-7580-46FB-9815-A77CB5674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Bitte um eure Zustimmung</a:t>
            </a:r>
          </a:p>
        </p:txBody>
      </p:sp>
      <p:pic>
        <p:nvPicPr>
          <p:cNvPr id="8" name="Grafik 8" descr="Ein Bild, das Schild, Uhr, Regenschirm enthält.&#10;&#10;Mit sehr hoher Zuverlässigkeit generierte Beschreibung">
            <a:extLst>
              <a:ext uri="{FF2B5EF4-FFF2-40B4-BE49-F238E27FC236}">
                <a16:creationId xmlns:a16="http://schemas.microsoft.com/office/drawing/2014/main" id="{697E3561-27FB-4504-A25E-E19E496E05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8355" y="903855"/>
            <a:ext cx="6033977" cy="3394472"/>
          </a:xfrm>
        </p:spPr>
      </p:pic>
    </p:spTree>
    <p:extLst>
      <p:ext uri="{BB962C8B-B14F-4D97-AF65-F5344CB8AC3E}">
        <p14:creationId xmlns:p14="http://schemas.microsoft.com/office/powerpoint/2010/main" val="4103552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AAA2EF-C648-4BED-8A3A-887B907C4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Phasen des Verbandsentwicklungsprozesses</a:t>
            </a:r>
          </a:p>
        </p:txBody>
      </p:sp>
      <p:sp>
        <p:nvSpPr>
          <p:cNvPr id="4" name="Pfeil: Fünfeck 3">
            <a:extLst>
              <a:ext uri="{FF2B5EF4-FFF2-40B4-BE49-F238E27FC236}">
                <a16:creationId xmlns:a16="http://schemas.microsoft.com/office/drawing/2014/main" id="{18A2A8F0-17BA-4948-86FB-4DA72D707DD4}"/>
              </a:ext>
            </a:extLst>
          </p:cNvPr>
          <p:cNvSpPr/>
          <p:nvPr/>
        </p:nvSpPr>
        <p:spPr bwMode="auto">
          <a:xfrm>
            <a:off x="5634010" y="921095"/>
            <a:ext cx="3121533" cy="2716203"/>
          </a:xfrm>
          <a:prstGeom prst="homePlate">
            <a:avLst/>
          </a:prstGeom>
          <a:solidFill>
            <a:schemeClr val="accent2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90000" rIns="91440" bIns="90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 Narrow" pitchFamily="34" charset="0"/>
            </a:endParaRPr>
          </a:p>
        </p:txBody>
      </p:sp>
      <p:sp>
        <p:nvSpPr>
          <p:cNvPr id="5" name="Pfeil: Fünfeck 4">
            <a:extLst>
              <a:ext uri="{FF2B5EF4-FFF2-40B4-BE49-F238E27FC236}">
                <a16:creationId xmlns:a16="http://schemas.microsoft.com/office/drawing/2014/main" id="{150C3CFF-4FBF-4A65-B725-D0EDC1EE3A8F}"/>
              </a:ext>
            </a:extLst>
          </p:cNvPr>
          <p:cNvSpPr/>
          <p:nvPr/>
        </p:nvSpPr>
        <p:spPr bwMode="auto">
          <a:xfrm>
            <a:off x="2259439" y="921094"/>
            <a:ext cx="3733854" cy="2716203"/>
          </a:xfrm>
          <a:prstGeom prst="homePlate">
            <a:avLst/>
          </a:prstGeom>
          <a:solidFill>
            <a:schemeClr val="accent2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90000" rIns="91440" bIns="90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 Narrow" pitchFamily="34" charset="0"/>
            </a:endParaRPr>
          </a:p>
        </p:txBody>
      </p:sp>
      <p:sp>
        <p:nvSpPr>
          <p:cNvPr id="6" name="Pfeil: Fünfeck 5">
            <a:extLst>
              <a:ext uri="{FF2B5EF4-FFF2-40B4-BE49-F238E27FC236}">
                <a16:creationId xmlns:a16="http://schemas.microsoft.com/office/drawing/2014/main" id="{56A88F1C-7735-43FA-8AAF-4C81536AA653}"/>
              </a:ext>
            </a:extLst>
          </p:cNvPr>
          <p:cNvSpPr/>
          <p:nvPr/>
        </p:nvSpPr>
        <p:spPr bwMode="auto">
          <a:xfrm>
            <a:off x="742241" y="921094"/>
            <a:ext cx="2053374" cy="2716203"/>
          </a:xfrm>
          <a:prstGeom prst="homePlate">
            <a:avLst/>
          </a:prstGeom>
          <a:solidFill>
            <a:schemeClr val="accent2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90000" rIns="91440" bIns="90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 Narrow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CD273DF-BB34-4C2D-8929-7B7FEDF83DB8}"/>
              </a:ext>
            </a:extLst>
          </p:cNvPr>
          <p:cNvSpPr txBox="1"/>
          <p:nvPr/>
        </p:nvSpPr>
        <p:spPr>
          <a:xfrm>
            <a:off x="928007" y="1955346"/>
            <a:ext cx="147773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b="0" dirty="0">
                <a:solidFill>
                  <a:srgbClr val="004B7C"/>
                </a:solidFill>
                <a:latin typeface="Arial Narrow"/>
              </a:rPr>
              <a:t>Arbeitsgruppe </a:t>
            </a:r>
            <a:r>
              <a:rPr lang="de-DE" dirty="0">
                <a:solidFill>
                  <a:srgbClr val="004B7C"/>
                </a:solidFill>
                <a:latin typeface="Arial Narrow"/>
              </a:rPr>
              <a:t>Leitbild</a:t>
            </a:r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FF48127-55D2-4B8B-A2A0-A90907575EC2}"/>
              </a:ext>
            </a:extLst>
          </p:cNvPr>
          <p:cNvSpPr txBox="1"/>
          <p:nvPr/>
        </p:nvSpPr>
        <p:spPr>
          <a:xfrm>
            <a:off x="2499632" y="1023256"/>
            <a:ext cx="263434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b="0" dirty="0">
                <a:solidFill>
                  <a:srgbClr val="004B7C"/>
                </a:solidFill>
                <a:latin typeface="Arial Narrow"/>
              </a:rPr>
              <a:t>Projektgruppe 1:</a:t>
            </a:r>
            <a:br>
              <a:rPr lang="de-DE" b="0" dirty="0">
                <a:solidFill>
                  <a:srgbClr val="004B7C"/>
                </a:solidFill>
                <a:latin typeface="Arial Narrow"/>
              </a:rPr>
            </a:br>
            <a:r>
              <a:rPr lang="de-DE" dirty="0">
                <a:solidFill>
                  <a:srgbClr val="004B7C"/>
                </a:solidFill>
                <a:latin typeface="Arial Narrow"/>
              </a:rPr>
              <a:t>Zusammenarbeit im ADFC</a:t>
            </a:r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28C5FD4-3F51-4213-A655-4FE62A747AD3}"/>
              </a:ext>
            </a:extLst>
          </p:cNvPr>
          <p:cNvSpPr txBox="1"/>
          <p:nvPr/>
        </p:nvSpPr>
        <p:spPr>
          <a:xfrm>
            <a:off x="3295649" y="1730828"/>
            <a:ext cx="178389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b="0" dirty="0">
                <a:solidFill>
                  <a:srgbClr val="004B7C"/>
                </a:solidFill>
                <a:latin typeface="Arial Narrow"/>
              </a:rPr>
              <a:t>Projektgruppe 2:</a:t>
            </a:r>
            <a:br>
              <a:rPr lang="de-DE" b="0" dirty="0">
                <a:solidFill>
                  <a:srgbClr val="004B7C"/>
                </a:solidFill>
                <a:latin typeface="Arial Narrow"/>
              </a:rPr>
            </a:br>
            <a:r>
              <a:rPr lang="de-DE" dirty="0">
                <a:solidFill>
                  <a:srgbClr val="004B7C"/>
                </a:solidFill>
                <a:latin typeface="Arial Narrow"/>
              </a:rPr>
              <a:t>Dienstleistungen</a:t>
            </a:r>
            <a:endParaRPr lang="de-DE" dirty="0">
              <a:solidFill>
                <a:srgbClr val="004B7C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961E1B4-7C44-4FA6-B175-3FD4751C3845}"/>
              </a:ext>
            </a:extLst>
          </p:cNvPr>
          <p:cNvSpPr txBox="1"/>
          <p:nvPr/>
        </p:nvSpPr>
        <p:spPr>
          <a:xfrm>
            <a:off x="2696934" y="2486024"/>
            <a:ext cx="276361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b="0" dirty="0">
                <a:solidFill>
                  <a:srgbClr val="004B7C"/>
                </a:solidFill>
                <a:latin typeface="Arial Narrow"/>
              </a:rPr>
              <a:t>Projektgruppe 3:</a:t>
            </a:r>
            <a:br>
              <a:rPr lang="de-DE" b="0" dirty="0">
                <a:solidFill>
                  <a:srgbClr val="004B7C"/>
                </a:solidFill>
                <a:latin typeface="Arial Narrow"/>
              </a:rPr>
            </a:br>
            <a:r>
              <a:rPr lang="de-DE" dirty="0">
                <a:solidFill>
                  <a:srgbClr val="004B7C"/>
                </a:solidFill>
                <a:latin typeface="Arial Narrow"/>
              </a:rPr>
              <a:t>Mitglieder/Unterstützerinnen</a:t>
            </a:r>
            <a:endParaRPr lang="de-DE" dirty="0">
              <a:solidFill>
                <a:srgbClr val="004B7C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C9DD8F7-295A-4E3A-8616-2EE6C159A672}"/>
              </a:ext>
            </a:extLst>
          </p:cNvPr>
          <p:cNvSpPr txBox="1"/>
          <p:nvPr/>
        </p:nvSpPr>
        <p:spPr>
          <a:xfrm>
            <a:off x="2472417" y="3207203"/>
            <a:ext cx="182471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b="0" dirty="0">
                <a:solidFill>
                  <a:srgbClr val="004B7C"/>
                </a:solidFill>
                <a:latin typeface="Arial Narrow"/>
              </a:rPr>
              <a:t>Steuerungsgruppe </a:t>
            </a:r>
            <a:endParaRPr lang="de-DE" dirty="0">
              <a:solidFill>
                <a:srgbClr val="004B7C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73A8297-E7AB-4816-B404-95E857EAB3A1}"/>
              </a:ext>
            </a:extLst>
          </p:cNvPr>
          <p:cNvSpPr txBox="1"/>
          <p:nvPr/>
        </p:nvSpPr>
        <p:spPr>
          <a:xfrm>
            <a:off x="6057900" y="1349826"/>
            <a:ext cx="172946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b="0" dirty="0">
                <a:solidFill>
                  <a:srgbClr val="004B7C"/>
                </a:solidFill>
                <a:latin typeface="Arial Narrow"/>
              </a:rPr>
              <a:t>Projektgruppe 4:</a:t>
            </a:r>
            <a:br>
              <a:rPr lang="de-DE" b="0" dirty="0">
                <a:solidFill>
                  <a:srgbClr val="004B7C"/>
                </a:solidFill>
                <a:latin typeface="Arial Narrow"/>
              </a:rPr>
            </a:br>
            <a:r>
              <a:rPr lang="de-DE" dirty="0">
                <a:solidFill>
                  <a:srgbClr val="004B7C"/>
                </a:solidFill>
                <a:latin typeface="Arial Narrow"/>
              </a:rPr>
              <a:t>Lobbyarbeit</a:t>
            </a:r>
            <a:endParaRPr lang="de-DE" dirty="0">
              <a:solidFill>
                <a:srgbClr val="004B7C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D0EFD7F-04C0-484A-9BBF-40EB829B5529}"/>
              </a:ext>
            </a:extLst>
          </p:cNvPr>
          <p:cNvSpPr txBox="1"/>
          <p:nvPr/>
        </p:nvSpPr>
        <p:spPr>
          <a:xfrm>
            <a:off x="5731327" y="2955471"/>
            <a:ext cx="182471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b="0" dirty="0">
                <a:solidFill>
                  <a:srgbClr val="004B7C"/>
                </a:solidFill>
                <a:latin typeface="Arial Narrow"/>
              </a:rPr>
              <a:t>Steuerungsgruppe </a:t>
            </a:r>
            <a:endParaRPr lang="de-DE" dirty="0">
              <a:solidFill>
                <a:srgbClr val="004B7C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555F893-0031-4747-BD7A-6A908049CB58}"/>
              </a:ext>
            </a:extLst>
          </p:cNvPr>
          <p:cNvSpPr txBox="1"/>
          <p:nvPr/>
        </p:nvSpPr>
        <p:spPr>
          <a:xfrm>
            <a:off x="6289222" y="2098217"/>
            <a:ext cx="172946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b="0" dirty="0">
                <a:solidFill>
                  <a:srgbClr val="004B7C"/>
                </a:solidFill>
                <a:latin typeface="Arial Narrow"/>
              </a:rPr>
              <a:t>Projektgruppe 5:</a:t>
            </a:r>
            <a:br>
              <a:rPr lang="de-DE" b="0" dirty="0">
                <a:solidFill>
                  <a:srgbClr val="004B7C"/>
                </a:solidFill>
                <a:latin typeface="Arial Narrow"/>
              </a:rPr>
            </a:br>
            <a:r>
              <a:rPr lang="de-DE" dirty="0">
                <a:solidFill>
                  <a:srgbClr val="004B7C"/>
                </a:solidFill>
                <a:latin typeface="Arial Narrow"/>
              </a:rPr>
              <a:t>Facharbeit</a:t>
            </a:r>
            <a:endParaRPr lang="de-DE" dirty="0">
              <a:solidFill>
                <a:srgbClr val="004B7C"/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ED31FF0-484D-4167-B75B-1B730A29EB11}"/>
              </a:ext>
            </a:extLst>
          </p:cNvPr>
          <p:cNvSpPr txBox="1"/>
          <p:nvPr/>
        </p:nvSpPr>
        <p:spPr>
          <a:xfrm>
            <a:off x="744311" y="3901167"/>
            <a:ext cx="1307647" cy="369332"/>
          </a:xfrm>
          <a:prstGeom prst="rect">
            <a:avLst/>
          </a:prstGeom>
          <a:solidFill>
            <a:schemeClr val="tx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b="0" dirty="0">
                <a:latin typeface="Arial Narrow"/>
              </a:rPr>
              <a:t>2014 – 2015</a:t>
            </a:r>
            <a:endParaRPr lang="de-DE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CAC0C055-5DCA-4C77-A3CA-B7E70DC93894}"/>
              </a:ext>
            </a:extLst>
          </p:cNvPr>
          <p:cNvSpPr txBox="1"/>
          <p:nvPr/>
        </p:nvSpPr>
        <p:spPr>
          <a:xfrm>
            <a:off x="2540453" y="3901167"/>
            <a:ext cx="2124075" cy="374189"/>
          </a:xfrm>
          <a:prstGeom prst="rect">
            <a:avLst/>
          </a:prstGeom>
          <a:solidFill>
            <a:schemeClr val="tx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b="0" dirty="0">
                <a:latin typeface="Arial Narrow"/>
              </a:rPr>
              <a:t>Phase 1: 2015 – 2017</a:t>
            </a:r>
            <a:endParaRPr lang="de-DE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B447452F-95D8-4662-B47B-ECD47725CBE2}"/>
              </a:ext>
            </a:extLst>
          </p:cNvPr>
          <p:cNvSpPr txBox="1"/>
          <p:nvPr/>
        </p:nvSpPr>
        <p:spPr>
          <a:xfrm>
            <a:off x="5595256" y="3901167"/>
            <a:ext cx="2164897" cy="369332"/>
          </a:xfrm>
          <a:prstGeom prst="rect">
            <a:avLst/>
          </a:prstGeom>
          <a:solidFill>
            <a:schemeClr val="tx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b="0" dirty="0">
                <a:latin typeface="Arial Narrow"/>
              </a:rPr>
              <a:t>Phase 2: 2017 – 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827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7BE202-E679-45DA-9EF0-630D6A6D0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Verbandsentwicklungsprozess Phase 2</a:t>
            </a:r>
          </a:p>
        </p:txBody>
      </p:sp>
      <p:sp>
        <p:nvSpPr>
          <p:cNvPr id="5" name="Pfeil: Fünfeck 4">
            <a:extLst>
              <a:ext uri="{FF2B5EF4-FFF2-40B4-BE49-F238E27FC236}">
                <a16:creationId xmlns:a16="http://schemas.microsoft.com/office/drawing/2014/main" id="{12E9F697-9DEE-4015-ACE9-D162ABB204E9}"/>
              </a:ext>
            </a:extLst>
          </p:cNvPr>
          <p:cNvSpPr/>
          <p:nvPr/>
        </p:nvSpPr>
        <p:spPr bwMode="auto">
          <a:xfrm>
            <a:off x="742241" y="921094"/>
            <a:ext cx="6223963" cy="2933917"/>
          </a:xfrm>
          <a:prstGeom prst="homePlate">
            <a:avLst/>
          </a:prstGeom>
          <a:solidFill>
            <a:schemeClr val="accent2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90000" rIns="91440" bIns="90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1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Arial Narrow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CBC62BF-DC4E-4A7B-AA5C-B0301BCCF3AF}"/>
              </a:ext>
            </a:extLst>
          </p:cNvPr>
          <p:cNvSpPr txBox="1"/>
          <p:nvPr/>
        </p:nvSpPr>
        <p:spPr>
          <a:xfrm>
            <a:off x="737507" y="3914774"/>
            <a:ext cx="3893003" cy="369332"/>
          </a:xfrm>
          <a:prstGeom prst="rect">
            <a:avLst/>
          </a:prstGeom>
          <a:solidFill>
            <a:schemeClr val="tx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b="0" dirty="0">
                <a:latin typeface="Arial Narrow"/>
              </a:rPr>
              <a:t>Dezember 2017 – Juli 2019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ECDEE4C-EC16-4466-B559-8065499A9F08}"/>
              </a:ext>
            </a:extLst>
          </p:cNvPr>
          <p:cNvSpPr txBox="1"/>
          <p:nvPr/>
        </p:nvSpPr>
        <p:spPr>
          <a:xfrm>
            <a:off x="2118632" y="2574471"/>
            <a:ext cx="1634218" cy="369332"/>
          </a:xfrm>
          <a:prstGeom prst="rect">
            <a:avLst/>
          </a:prstGeom>
          <a:solidFill>
            <a:schemeClr val="tx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b="0" dirty="0">
                <a:latin typeface="Arial Narrow"/>
              </a:rPr>
              <a:t>Herbst 2018</a:t>
            </a:r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27EE39B-7BBB-4A5C-BEE2-4EF507661372}"/>
              </a:ext>
            </a:extLst>
          </p:cNvPr>
          <p:cNvSpPr txBox="1"/>
          <p:nvPr/>
        </p:nvSpPr>
        <p:spPr>
          <a:xfrm>
            <a:off x="4785631" y="3914774"/>
            <a:ext cx="2076449" cy="369332"/>
          </a:xfrm>
          <a:prstGeom prst="rect">
            <a:avLst/>
          </a:prstGeom>
          <a:solidFill>
            <a:schemeClr val="tx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b="0" dirty="0">
                <a:latin typeface="Arial Narrow"/>
              </a:rPr>
              <a:t>Herbst 2019</a:t>
            </a:r>
            <a:endParaRPr lang="de-DE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AF79D5B-11B7-4914-8A6E-DC29CF5E528A}"/>
              </a:ext>
            </a:extLst>
          </p:cNvPr>
          <p:cNvSpPr txBox="1"/>
          <p:nvPr/>
        </p:nvSpPr>
        <p:spPr>
          <a:xfrm>
            <a:off x="5363936" y="1172934"/>
            <a:ext cx="155257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b="0" dirty="0">
                <a:solidFill>
                  <a:srgbClr val="004B7C"/>
                </a:solidFill>
                <a:latin typeface="Arial Narrow"/>
              </a:rPr>
              <a:t>Bundeshaupt-versammlung</a:t>
            </a:r>
            <a:endParaRPr lang="de-DE" b="0" dirty="0">
              <a:solidFill>
                <a:srgbClr val="004B7C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EFAB187E-B2D3-4B32-8ECC-44D56CFEE0B9}"/>
              </a:ext>
            </a:extLst>
          </p:cNvPr>
          <p:cNvSpPr txBox="1"/>
          <p:nvPr/>
        </p:nvSpPr>
        <p:spPr>
          <a:xfrm>
            <a:off x="5112202" y="1934933"/>
            <a:ext cx="117838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b="0" dirty="0">
                <a:solidFill>
                  <a:srgbClr val="004B7C"/>
                </a:solidFill>
                <a:latin typeface="Arial Narrow"/>
              </a:rPr>
              <a:t>Bund-Länder-Rat</a:t>
            </a:r>
            <a:endParaRPr lang="de-DE" b="0" dirty="0">
              <a:solidFill>
                <a:srgbClr val="004B7C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C288780-DE0C-4C70-BD0C-4933312E0FCC}"/>
              </a:ext>
            </a:extLst>
          </p:cNvPr>
          <p:cNvSpPr txBox="1"/>
          <p:nvPr/>
        </p:nvSpPr>
        <p:spPr>
          <a:xfrm>
            <a:off x="4792433" y="2724147"/>
            <a:ext cx="114436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b="0" dirty="0">
                <a:solidFill>
                  <a:srgbClr val="004B7C"/>
                </a:solidFill>
                <a:latin typeface="Arial Narrow"/>
              </a:rPr>
              <a:t>Bundes-vorstand</a:t>
            </a:r>
            <a:endParaRPr lang="de-DE" b="0" dirty="0">
              <a:solidFill>
                <a:srgbClr val="004B7C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FC495FE-67D6-49C1-84E8-8B02D373C742}"/>
              </a:ext>
            </a:extLst>
          </p:cNvPr>
          <p:cNvSpPr txBox="1"/>
          <p:nvPr/>
        </p:nvSpPr>
        <p:spPr>
          <a:xfrm>
            <a:off x="744311" y="3268436"/>
            <a:ext cx="389300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b="0" dirty="0">
                <a:solidFill>
                  <a:srgbClr val="004B7C"/>
                </a:solidFill>
                <a:latin typeface="Arial Narrow"/>
              </a:rPr>
              <a:t>Arbeit der Projektgruppen</a:t>
            </a:r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0477EE3-C0AF-450A-86FF-999D3FFB3051}"/>
              </a:ext>
            </a:extLst>
          </p:cNvPr>
          <p:cNvSpPr txBox="1"/>
          <p:nvPr/>
        </p:nvSpPr>
        <p:spPr>
          <a:xfrm>
            <a:off x="2118632" y="1934935"/>
            <a:ext cx="1634219" cy="641474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b="0" dirty="0">
                <a:solidFill>
                  <a:srgbClr val="004B7C"/>
                </a:solidFill>
                <a:latin typeface="Arial Narrow"/>
              </a:rPr>
              <a:t>Meinungsbildung im Verband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66158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1DDF45-FA14-4C1F-B042-FB89C477D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Arbeitsgruppe Leitbild 2014 – 2015</a:t>
            </a:r>
          </a:p>
        </p:txBody>
      </p:sp>
      <p:pic>
        <p:nvPicPr>
          <p:cNvPr id="14" name="Grafik 14" descr="Ein Bild, das Person, Gruppe, draußen, darstellend enthält.&#10;&#10;Mit sehr hoher Zuverlässigkeit generierte Beschreibung">
            <a:extLst>
              <a:ext uri="{FF2B5EF4-FFF2-40B4-BE49-F238E27FC236}">
                <a16:creationId xmlns:a16="http://schemas.microsoft.com/office/drawing/2014/main" id="{B2CA28B8-0232-44C7-A5E2-14D25E49EF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0848" y="939235"/>
            <a:ext cx="6135460" cy="3453492"/>
          </a:xfrm>
        </p:spPr>
      </p:pic>
    </p:spTree>
    <p:extLst>
      <p:ext uri="{BB962C8B-B14F-4D97-AF65-F5344CB8AC3E}">
        <p14:creationId xmlns:p14="http://schemas.microsoft.com/office/powerpoint/2010/main" val="2245243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43BD2D-FCD3-4509-ACAB-3CE00DE5E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Verbandsentwicklung Phase 1, 2015 – 2017</a:t>
            </a:r>
            <a:endParaRPr lang="de-DE" dirty="0"/>
          </a:p>
        </p:txBody>
      </p:sp>
      <p:pic>
        <p:nvPicPr>
          <p:cNvPr id="10" name="Grafik 10" descr="Ein Bild, das Person, draußen, Gruppe, darstellend enthält.&#10;&#10;Mit sehr hoher Zuverlässigkeit generierte Beschreibung">
            <a:extLst>
              <a:ext uri="{FF2B5EF4-FFF2-40B4-BE49-F238E27FC236}">
                <a16:creationId xmlns:a16="http://schemas.microsoft.com/office/drawing/2014/main" id="{E56573F1-D88A-45FE-920F-125F17BE63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1504" y="924010"/>
            <a:ext cx="6034767" cy="3401785"/>
          </a:xfrm>
        </p:spPr>
      </p:pic>
    </p:spTree>
    <p:extLst>
      <p:ext uri="{BB962C8B-B14F-4D97-AF65-F5344CB8AC3E}">
        <p14:creationId xmlns:p14="http://schemas.microsoft.com/office/powerpoint/2010/main" val="1825590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7BF3AF-C12C-4C79-A5FF-B666F2815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Projektgruppen und Steuerungsgruppe</a:t>
            </a:r>
          </a:p>
        </p:txBody>
      </p:sp>
      <p:pic>
        <p:nvPicPr>
          <p:cNvPr id="5" name="Grafik 4" descr="Ein Bild, das Foto, darstellend, Person, verschieden enthält.&#10;&#10;Mit sehr hoher Zuverlässigkeit generierte Beschreibung">
            <a:extLst>
              <a:ext uri="{FF2B5EF4-FFF2-40B4-BE49-F238E27FC236}">
                <a16:creationId xmlns:a16="http://schemas.microsoft.com/office/drawing/2014/main" id="{FD75F805-8FD0-41A9-8C09-47A2AFE77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18780" y="852251"/>
            <a:ext cx="6445322" cy="36209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7179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893D87-F97A-41B0-A080-420EAA6EA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Persönliche Eindrücke</a:t>
            </a:r>
          </a:p>
        </p:txBody>
      </p:sp>
      <p:pic>
        <p:nvPicPr>
          <p:cNvPr id="6" name="Grafik 10" descr="Ein Bild, das Person, drinnen, sitzend, Personen enthält.&#10;&#10;Mit sehr hoher Zuverlässigkeit generierte Beschreibung">
            <a:extLst>
              <a:ext uri="{FF2B5EF4-FFF2-40B4-BE49-F238E27FC236}">
                <a16:creationId xmlns:a16="http://schemas.microsoft.com/office/drawing/2014/main" id="{6FE2DF32-DE2A-4727-9764-DD53CCFC4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724" y="914244"/>
            <a:ext cx="6114048" cy="343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159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2C1FEA-5A43-4C5E-B433-086E4A24F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Persönliche Eindrücke</a:t>
            </a:r>
          </a:p>
        </p:txBody>
      </p:sp>
      <p:sp>
        <p:nvSpPr>
          <p:cNvPr id="4" name="Textfeld 1">
            <a:extLst>
              <a:ext uri="{FF2B5EF4-FFF2-40B4-BE49-F238E27FC236}">
                <a16:creationId xmlns:a16="http://schemas.microsoft.com/office/drawing/2014/main" id="{45B2548D-8EB0-488D-85BE-D7052BF86B76}"/>
              </a:ext>
            </a:extLst>
          </p:cNvPr>
          <p:cNvSpPr txBox="1"/>
          <p:nvPr/>
        </p:nvSpPr>
        <p:spPr>
          <a:xfrm>
            <a:off x="744309" y="2615293"/>
            <a:ext cx="2736396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r>
              <a:rPr lang="de-DE" b="0" dirty="0">
                <a:solidFill>
                  <a:srgbClr val="004B7C"/>
                </a:solidFill>
                <a:latin typeface="Arial Narrow"/>
                <a:cs typeface="Arial"/>
              </a:rPr>
              <a:t>2012: „LEITBILD = LEIDBILD“</a:t>
            </a:r>
            <a:endParaRPr lang="de-DE" dirty="0" err="1">
              <a:solidFill>
                <a:srgbClr val="004B7C"/>
              </a:solidFill>
              <a:latin typeface="Arial Narrow"/>
              <a:cs typeface="Arial"/>
            </a:endParaRPr>
          </a:p>
        </p:txBody>
      </p:sp>
      <p:sp>
        <p:nvSpPr>
          <p:cNvPr id="5" name="Textfeld 1">
            <a:extLst>
              <a:ext uri="{FF2B5EF4-FFF2-40B4-BE49-F238E27FC236}">
                <a16:creationId xmlns:a16="http://schemas.microsoft.com/office/drawing/2014/main" id="{9572D344-AF02-47AE-8EAC-489FB26A45C8}"/>
              </a:ext>
            </a:extLst>
          </p:cNvPr>
          <p:cNvSpPr txBox="1"/>
          <p:nvPr/>
        </p:nvSpPr>
        <p:spPr>
          <a:xfrm>
            <a:off x="900791" y="1138916"/>
            <a:ext cx="2437040" cy="1193526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r>
              <a:rPr lang="de-DE" b="0" dirty="0">
                <a:solidFill>
                  <a:srgbClr val="004B7C"/>
                </a:solidFill>
                <a:latin typeface="Arial Narrow"/>
                <a:cs typeface="Arial"/>
              </a:rPr>
              <a:t>„Da melden sich doch nur wieder die Leute, die seit 30 Jahren versuchen, den ADFC zu verändern.“</a:t>
            </a:r>
            <a:endParaRPr lang="de-DE">
              <a:solidFill>
                <a:srgbClr val="004B7C"/>
              </a:solidFill>
              <a:latin typeface="Arial Narrow"/>
            </a:endParaRPr>
          </a:p>
        </p:txBody>
      </p:sp>
      <p:sp>
        <p:nvSpPr>
          <p:cNvPr id="7" name="Textfeld 1">
            <a:extLst>
              <a:ext uri="{FF2B5EF4-FFF2-40B4-BE49-F238E27FC236}">
                <a16:creationId xmlns:a16="http://schemas.microsoft.com/office/drawing/2014/main" id="{8C3D9276-04BD-430F-B381-1C84ED418936}"/>
              </a:ext>
            </a:extLst>
          </p:cNvPr>
          <p:cNvSpPr txBox="1"/>
          <p:nvPr/>
        </p:nvSpPr>
        <p:spPr>
          <a:xfrm>
            <a:off x="3982809" y="1118506"/>
            <a:ext cx="1919968" cy="641474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r>
              <a:rPr lang="de-DE" b="0" dirty="0">
                <a:solidFill>
                  <a:srgbClr val="004B7C"/>
                </a:solidFill>
                <a:latin typeface="Arial Narrow"/>
                <a:cs typeface="Arial"/>
              </a:rPr>
              <a:t>Eine gemeinsame Sprache finden</a:t>
            </a: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id="{83CC58C8-B26D-4B7F-A101-E6BF0F98BAC2}"/>
              </a:ext>
            </a:extLst>
          </p:cNvPr>
          <p:cNvSpPr txBox="1"/>
          <p:nvPr/>
        </p:nvSpPr>
        <p:spPr>
          <a:xfrm>
            <a:off x="3615417" y="1968951"/>
            <a:ext cx="2770415" cy="1200329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r>
              <a:rPr lang="de-DE" b="0" dirty="0">
                <a:solidFill>
                  <a:srgbClr val="004B7C"/>
                </a:solidFill>
                <a:latin typeface="Arial Narrow"/>
                <a:cs typeface="Arial"/>
              </a:rPr>
              <a:t>Gute Mischung: </a:t>
            </a:r>
            <a:endParaRPr lang="de-DE" dirty="0">
              <a:solidFill>
                <a:srgbClr val="004B7C"/>
              </a:solidFill>
              <a:latin typeface="Arial Narrow"/>
              <a:cs typeface="Arial Unicode MS"/>
            </a:endParaRPr>
          </a:p>
          <a:p>
            <a:r>
              <a:rPr lang="de-DE" b="0" dirty="0">
                <a:solidFill>
                  <a:srgbClr val="004B7C"/>
                </a:solidFill>
                <a:latin typeface="Arial Narrow"/>
                <a:cs typeface="Arial"/>
              </a:rPr>
              <a:t>Neue Ideen + Erfahrungsschatz + unterschiedliche Perspektiven</a:t>
            </a:r>
            <a:endParaRPr lang="de-DE">
              <a:solidFill>
                <a:srgbClr val="004B7C"/>
              </a:solidFill>
              <a:latin typeface="Arial Narrow"/>
            </a:endParaRPr>
          </a:p>
        </p:txBody>
      </p:sp>
      <p:sp>
        <p:nvSpPr>
          <p:cNvPr id="9" name="Textfeld 1">
            <a:extLst>
              <a:ext uri="{FF2B5EF4-FFF2-40B4-BE49-F238E27FC236}">
                <a16:creationId xmlns:a16="http://schemas.microsoft.com/office/drawing/2014/main" id="{4C40DE10-5A61-4C90-8C68-7AB43E9FF0F4}"/>
              </a:ext>
            </a:extLst>
          </p:cNvPr>
          <p:cNvSpPr txBox="1"/>
          <p:nvPr/>
        </p:nvSpPr>
        <p:spPr>
          <a:xfrm>
            <a:off x="1758039" y="3377293"/>
            <a:ext cx="4328432" cy="923330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r>
              <a:rPr lang="de-DE" b="0" dirty="0">
                <a:solidFill>
                  <a:srgbClr val="004B7C"/>
                </a:solidFill>
                <a:latin typeface="Arial Narrow"/>
                <a:cs typeface="Arial"/>
              </a:rPr>
              <a:t>Erkenntnis: ADFC muss sich verändern </a:t>
            </a:r>
            <a:br>
              <a:rPr lang="de-DE" b="0" dirty="0">
                <a:solidFill>
                  <a:srgbClr val="004B7C"/>
                </a:solidFill>
                <a:latin typeface="Arial Narrow"/>
                <a:cs typeface="Arial"/>
              </a:rPr>
            </a:br>
            <a:r>
              <a:rPr lang="de-DE" b="0" dirty="0">
                <a:solidFill>
                  <a:srgbClr val="004B7C"/>
                </a:solidFill>
                <a:latin typeface="Arial Narrow"/>
                <a:cs typeface="Arial"/>
              </a:rPr>
              <a:t>–-----------------------------</a:t>
            </a:r>
            <a:endParaRPr lang="de-DE" dirty="0">
              <a:solidFill>
                <a:srgbClr val="004B7C"/>
              </a:solidFill>
            </a:endParaRPr>
          </a:p>
          <a:p>
            <a:r>
              <a:rPr lang="de-DE" b="0" dirty="0">
                <a:solidFill>
                  <a:srgbClr val="004B7C"/>
                </a:solidFill>
                <a:latin typeface="Arial Narrow"/>
                <a:cs typeface="Arial"/>
              </a:rPr>
              <a:t>Wunsch: das gewohnte Bild des ADFC behalten</a:t>
            </a:r>
            <a:endParaRPr lang="de-DE">
              <a:solidFill>
                <a:srgbClr val="004B7C"/>
              </a:solidFill>
            </a:endParaRPr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3466479C-70FB-469F-9647-E9195210C202}"/>
              </a:ext>
            </a:extLst>
          </p:cNvPr>
          <p:cNvSpPr txBox="1"/>
          <p:nvPr/>
        </p:nvSpPr>
        <p:spPr>
          <a:xfrm>
            <a:off x="6595380" y="1240971"/>
            <a:ext cx="1865539" cy="1200329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r>
              <a:rPr lang="de-DE" b="0" dirty="0">
                <a:solidFill>
                  <a:srgbClr val="004B7C"/>
                </a:solidFill>
                <a:latin typeface="Arial Narrow"/>
                <a:cs typeface="Arial"/>
              </a:rPr>
              <a:t>Ein gemeinsames Bild vom zukünftigen ADFC finden</a:t>
            </a:r>
          </a:p>
        </p:txBody>
      </p:sp>
      <p:sp>
        <p:nvSpPr>
          <p:cNvPr id="12" name="Textfeld 1">
            <a:extLst>
              <a:ext uri="{FF2B5EF4-FFF2-40B4-BE49-F238E27FC236}">
                <a16:creationId xmlns:a16="http://schemas.microsoft.com/office/drawing/2014/main" id="{189B9A81-EDF1-4927-8C87-874033AB6BE4}"/>
              </a:ext>
            </a:extLst>
          </p:cNvPr>
          <p:cNvSpPr txBox="1"/>
          <p:nvPr/>
        </p:nvSpPr>
        <p:spPr>
          <a:xfrm>
            <a:off x="6595380" y="2805792"/>
            <a:ext cx="1865539" cy="646331"/>
          </a:xfrm>
          <a:prstGeom prst="rec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rgbClr val="FFFFFF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r>
              <a:rPr lang="de-DE" b="0" dirty="0">
                <a:solidFill>
                  <a:srgbClr val="004B7C"/>
                </a:solidFill>
                <a:latin typeface="Arial Narrow"/>
                <a:cs typeface="Arial"/>
              </a:rPr>
              <a:t>Sich vergewissern: Das ist der ADFC</a:t>
            </a:r>
          </a:p>
        </p:txBody>
      </p:sp>
    </p:spTree>
    <p:extLst>
      <p:ext uri="{BB962C8B-B14F-4D97-AF65-F5344CB8AC3E}">
        <p14:creationId xmlns:p14="http://schemas.microsoft.com/office/powerpoint/2010/main" val="966498604"/>
      </p:ext>
    </p:extLst>
  </p:cSld>
  <p:clrMapOvr>
    <a:masterClrMapping/>
  </p:clrMapOvr>
</p:sld>
</file>

<file path=ppt/theme/theme1.xml><?xml version="1.0" encoding="utf-8"?>
<a:theme xmlns:a="http://schemas.openxmlformats.org/drawingml/2006/main" name="ADFC_Vorlage_PowerPoint_16-9">
  <a:themeElements>
    <a:clrScheme name="ADFC">
      <a:dk1>
        <a:srgbClr val="000000"/>
      </a:dk1>
      <a:lt1>
        <a:srgbClr val="FFFFFF"/>
      </a:lt1>
      <a:dk2>
        <a:srgbClr val="004B7C"/>
      </a:dk2>
      <a:lt2>
        <a:srgbClr val="D8D8D8"/>
      </a:lt2>
      <a:accent1>
        <a:srgbClr val="EE7F00"/>
      </a:accent1>
      <a:accent2>
        <a:srgbClr val="FDE7D0"/>
      </a:accent2>
      <a:accent3>
        <a:srgbClr val="FFFFFF"/>
      </a:accent3>
      <a:accent4>
        <a:srgbClr val="000000"/>
      </a:accent4>
      <a:accent5>
        <a:srgbClr val="F6C0AA"/>
      </a:accent5>
      <a:accent6>
        <a:srgbClr val="E5D1BC"/>
      </a:accent6>
      <a:hlink>
        <a:srgbClr val="EE7F00"/>
      </a:hlink>
      <a:folHlink>
        <a:srgbClr val="004B7C"/>
      </a:folHlink>
    </a:clrScheme>
    <a:fontScheme name="Allgemeiner Deutscher Fahrrad-Club">
      <a:majorFont>
        <a:latin typeface="Arial Narrow"/>
        <a:ea typeface=""/>
        <a:cs typeface=""/>
      </a:majorFont>
      <a:minorFont>
        <a:latin typeface="Arial Narrow"/>
        <a:ea typeface="Arial Unicode MS"/>
        <a:cs typeface="Arial Unicode MS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F7F01"/>
        </a:solidFill>
        <a:ln w="9525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90000" rIns="91440" bIns="900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F7F01"/>
        </a:solidFill>
        <a:ln w="9525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90000" rIns="91440" bIns="900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 Narrow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b="0" dirty="0" err="1" smtClean="0">
            <a:solidFill>
              <a:srgbClr val="004B7C"/>
            </a:solidFill>
          </a:defRPr>
        </a:defPPr>
      </a:lstStyle>
    </a:txDef>
  </a:objectDefaults>
  <a:extraClrSchemeLst>
    <a:extraClrScheme>
      <a:clrScheme name="Allgemeiner Deutscher Fahrrad-Club 1">
        <a:dk1>
          <a:srgbClr val="000000"/>
        </a:dk1>
        <a:lt1>
          <a:srgbClr val="FFFFFF"/>
        </a:lt1>
        <a:dk2>
          <a:srgbClr val="014B7C"/>
        </a:dk2>
        <a:lt2>
          <a:srgbClr val="D8D8D8"/>
        </a:lt2>
        <a:accent1>
          <a:srgbClr val="EF7F01"/>
        </a:accent1>
        <a:accent2>
          <a:srgbClr val="FDE7D0"/>
        </a:accent2>
        <a:accent3>
          <a:srgbClr val="FFFFFF"/>
        </a:accent3>
        <a:accent4>
          <a:srgbClr val="000000"/>
        </a:accent4>
        <a:accent5>
          <a:srgbClr val="F6C0AA"/>
        </a:accent5>
        <a:accent6>
          <a:srgbClr val="E5D1BC"/>
        </a:accent6>
        <a:hlink>
          <a:srgbClr val="EF7F01"/>
        </a:hlink>
        <a:folHlink>
          <a:srgbClr val="0C3A6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ADFC_Vorlage_PowerPoint_16-9</Template>
  <TotalTime>0</TotalTime>
  <Words>10</Words>
  <Application>Microsoft Office PowerPoint</Application>
  <PresentationFormat>Bildschirmpräsentation (16:9)</PresentationFormat>
  <Paragraphs>2</Paragraphs>
  <Slides>24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5" baseType="lpstr">
      <vt:lpstr>ADFC_Vorlage_PowerPoint_16-9</vt:lpstr>
      <vt:lpstr>Antrag Nr. 12</vt:lpstr>
      <vt:lpstr>Darum Verbandsentwicklung</vt:lpstr>
      <vt:lpstr>Phasen des Verbandsentwicklungsprozesses</vt:lpstr>
      <vt:lpstr>Verbandsentwicklungsprozess Phase 2</vt:lpstr>
      <vt:lpstr>Arbeitsgruppe Leitbild 2014 – 2015</vt:lpstr>
      <vt:lpstr>Verbandsentwicklung Phase 1, 2015 – 2017</vt:lpstr>
      <vt:lpstr>Projektgruppen und Steuerungsgruppe</vt:lpstr>
      <vt:lpstr>Persönliche Eindrücke</vt:lpstr>
      <vt:lpstr>Persönliche Eindrücke</vt:lpstr>
      <vt:lpstr>Das hat’s bewirkt: Selbstverständnis</vt:lpstr>
      <vt:lpstr>Das hat’s bewirkt: Bildsprache</vt:lpstr>
      <vt:lpstr>Das hat’s bewirkt: Kampagne</vt:lpstr>
      <vt:lpstr>Das hat’s bewirkt: Vorstand</vt:lpstr>
      <vt:lpstr>Das hat’s bewirkt: Satzung</vt:lpstr>
      <vt:lpstr>Das hat’s bewirkt: Hauptamt – Ehrenamt</vt:lpstr>
      <vt:lpstr>Position: ADFC – Radentscheide</vt:lpstr>
      <vt:lpstr>Position: Lobbying</vt:lpstr>
      <vt:lpstr>Fokus: Lobbyarbeit in Kommunen</vt:lpstr>
      <vt:lpstr>Fokus: Qualifizierung für Aktive</vt:lpstr>
      <vt:lpstr>Ergebnis: Zukunftsbild Lobbyarbeit</vt:lpstr>
      <vt:lpstr>Ergebnis: Zukunftsbild Facharbeit</vt:lpstr>
      <vt:lpstr>Stand: Strukturen Facharbeit</vt:lpstr>
      <vt:lpstr>Arbeitsauftrag: Akademie</vt:lpstr>
      <vt:lpstr>Bitte um eure Zustimmung</vt:lpstr>
    </vt:vector>
  </TitlesOfParts>
  <Company>ADFC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Bundeshauptversammlung 2019</dc:title>
  <dc:creator>Saskia Ellenbeck</dc:creator>
  <cp:lastModifiedBy>Verena Reif</cp:lastModifiedBy>
  <cp:revision>1935</cp:revision>
  <dcterms:created xsi:type="dcterms:W3CDTF">2019-10-17T09:08:40Z</dcterms:created>
  <dcterms:modified xsi:type="dcterms:W3CDTF">2019-11-07T15:36:36Z</dcterms:modified>
</cp:coreProperties>
</file>